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2.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4032" r:id="rId1"/>
  </p:sldMasterIdLst>
  <p:notesMasterIdLst>
    <p:notesMasterId r:id="rId20"/>
  </p:notesMasterIdLst>
  <p:sldIdLst>
    <p:sldId id="256" r:id="rId2"/>
    <p:sldId id="257" r:id="rId3"/>
    <p:sldId id="258" r:id="rId4"/>
    <p:sldId id="259" r:id="rId5"/>
    <p:sldId id="272" r:id="rId6"/>
    <p:sldId id="273" r:id="rId7"/>
    <p:sldId id="260" r:id="rId8"/>
    <p:sldId id="261" r:id="rId9"/>
    <p:sldId id="262" r:id="rId10"/>
    <p:sldId id="263" r:id="rId11"/>
    <p:sldId id="264" r:id="rId12"/>
    <p:sldId id="265" r:id="rId13"/>
    <p:sldId id="266" r:id="rId14"/>
    <p:sldId id="268" r:id="rId15"/>
    <p:sldId id="269" r:id="rId16"/>
    <p:sldId id="267" r:id="rId17"/>
    <p:sldId id="270" r:id="rId18"/>
    <p:sldId id="271" r:id="rId19"/>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54" d="100"/>
          <a:sy n="54" d="100"/>
        </p:scale>
        <p:origin x="-960" y="1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2_4">
  <dgm:title val=""/>
  <dgm:desc val=""/>
  <dgm:catLst>
    <dgm:cat type="accent2" pri="11400"/>
  </dgm:catLst>
  <dgm:styleLbl name="node0">
    <dgm:fillClrLst meth="cycle">
      <a:schemeClr val="accent2">
        <a:shade val="60000"/>
      </a:schemeClr>
    </dgm:fillClrLst>
    <dgm:linClrLst meth="repeat">
      <a:schemeClr val="lt1"/>
    </dgm:linClrLst>
    <dgm:effectClrLst/>
    <dgm:txLinClrLst/>
    <dgm:txFillClrLst/>
    <dgm:txEffectClrLst/>
  </dgm:styleLbl>
  <dgm:styleLbl name="node1">
    <dgm:fillClrLst meth="cycle">
      <a:schemeClr val="accent2">
        <a:shade val="50000"/>
      </a:schemeClr>
      <a:schemeClr val="accent2">
        <a:tint val="45000"/>
      </a:schemeClr>
    </dgm:fillClrLst>
    <dgm:linClrLst meth="repeat">
      <a:schemeClr val="lt1"/>
    </dgm:linClrLst>
    <dgm:effectClrLst/>
    <dgm:txLinClrLst/>
    <dgm:txFillClrLst/>
    <dgm:txEffectClrLst/>
  </dgm:styleLbl>
  <dgm:styleLbl name="alignNode1">
    <dgm:fillClrLst meth="cycle">
      <a:schemeClr val="accent2">
        <a:shade val="50000"/>
      </a:schemeClr>
      <a:schemeClr val="accent2">
        <a:tint val="45000"/>
      </a:schemeClr>
    </dgm:fillClrLst>
    <dgm:linClrLst meth="cycle">
      <a:schemeClr val="accent2">
        <a:shade val="50000"/>
      </a:schemeClr>
      <a:schemeClr val="accent2">
        <a:tint val="45000"/>
      </a:schemeClr>
    </dgm:linClrLst>
    <dgm:effectClrLst/>
    <dgm:txLinClrLst/>
    <dgm:txFillClrLst/>
    <dgm:txEffectClrLst/>
  </dgm:styleLbl>
  <dgm:styleLbl name="lnNode1">
    <dgm:fillClrLst meth="cycle">
      <a:schemeClr val="accent2">
        <a:shade val="50000"/>
      </a:schemeClr>
      <a:schemeClr val="accent2">
        <a:tint val="45000"/>
      </a:schemeClr>
    </dgm:fillClrLst>
    <dgm:linClrLst meth="repeat">
      <a:schemeClr val="lt1"/>
    </dgm:linClrLst>
    <dgm:effectClrLst/>
    <dgm:txLinClrLst/>
    <dgm:txFillClrLst/>
    <dgm:txEffectClrLst/>
  </dgm:styleLbl>
  <dgm:styleLbl name="vennNode1">
    <dgm:fillClrLst meth="cycle">
      <a:schemeClr val="accent2">
        <a:shade val="80000"/>
        <a:alpha val="50000"/>
      </a:schemeClr>
      <a:schemeClr val="accent2">
        <a:tint val="45000"/>
        <a:alpha val="50000"/>
      </a:schemeClr>
    </dgm:fillClrLst>
    <dgm:linClrLst meth="repeat">
      <a:schemeClr val="lt1"/>
    </dgm:linClrLst>
    <dgm:effectClrLst/>
    <dgm:txLinClrLst/>
    <dgm:txFillClrLst/>
    <dgm:txEffectClrLst/>
  </dgm:styleLbl>
  <dgm:styleLbl name="node2">
    <dgm:fillClrLst>
      <a:schemeClr val="accent2">
        <a:shade val="80000"/>
      </a:schemeClr>
    </dgm:fillClrLst>
    <dgm:linClrLst meth="repeat">
      <a:schemeClr val="lt1"/>
    </dgm:linClrLst>
    <dgm:effectClrLst/>
    <dgm:txLinClrLst/>
    <dgm:txFillClrLst/>
    <dgm:txEffectClrLst/>
  </dgm:styleLbl>
  <dgm:styleLbl name="node3">
    <dgm:fillClrLst>
      <a:schemeClr val="accent2">
        <a:tint val="99000"/>
      </a:schemeClr>
    </dgm:fillClrLst>
    <dgm:linClrLst meth="repeat">
      <a:schemeClr val="lt1"/>
    </dgm:linClrLst>
    <dgm:effectClrLst/>
    <dgm:txLinClrLst/>
    <dgm:txFillClrLst/>
    <dgm:txEffectClrLst/>
  </dgm:styleLbl>
  <dgm:styleLbl name="node4">
    <dgm:fillClrLst>
      <a:schemeClr val="accent2">
        <a:tint val="70000"/>
      </a:schemeClr>
    </dgm:fillClrLst>
    <dgm:linClrLst meth="repeat">
      <a:schemeClr val="lt1"/>
    </dgm:linClrLst>
    <dgm:effectClrLst/>
    <dgm:txLinClrLst/>
    <dgm:txFillClrLst/>
    <dgm:txEffectClrLst/>
  </dgm:styleLbl>
  <dgm:styleLbl name="fgImgPlace1">
    <dgm:fillClrLst>
      <a:schemeClr val="accent2">
        <a:tint val="50000"/>
      </a:schemeClr>
      <a:schemeClr val="accent2">
        <a:tint val="55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55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55000"/>
      </a:schemeClr>
    </dgm:fillClrLst>
    <dgm:linClrLst meth="repeat">
      <a:schemeClr val="lt1"/>
    </dgm:linClrLst>
    <dgm:effectClrLst/>
    <dgm:txLinClrLst/>
    <dgm:txFillClrLst meth="repeat">
      <a:schemeClr val="lt1"/>
    </dgm:txFillClrLst>
    <dgm:txEffectClrLst/>
  </dgm:styleLbl>
  <dgm:styleLbl name="sibTrans2D1">
    <dgm:fillClrLst meth="cycle">
      <a:schemeClr val="accent2">
        <a:shade val="90000"/>
      </a:schemeClr>
      <a:schemeClr val="accent2">
        <a:tint val="50000"/>
      </a:schemeClr>
    </dgm:fillClrLst>
    <dgm:linClrLst meth="cycle">
      <a:schemeClr val="accent2">
        <a:shade val="90000"/>
      </a:schemeClr>
      <a:schemeClr val="accent2">
        <a:tint val="50000"/>
      </a:schemeClr>
    </dgm:linClrLst>
    <dgm:effectClrLst/>
    <dgm:txLinClrLst/>
    <dgm:txFillClrLst/>
    <dgm:txEffectClrLst/>
  </dgm:styleLbl>
  <dgm:styleLbl name="fgSibTrans2D1">
    <dgm:fillClrLst meth="cycle">
      <a:schemeClr val="accent2">
        <a:shade val="90000"/>
      </a:schemeClr>
      <a:schemeClr val="accent2">
        <a:tint val="50000"/>
      </a:schemeClr>
    </dgm:fillClrLst>
    <dgm:linClrLst meth="cycle">
      <a:schemeClr val="accent2">
        <a:shade val="90000"/>
      </a:schemeClr>
      <a:schemeClr val="accent2">
        <a:tint val="50000"/>
      </a:schemeClr>
    </dgm:linClrLst>
    <dgm:effectClrLst/>
    <dgm:txLinClrLst/>
    <dgm:txFillClrLst/>
    <dgm:txEffectClrLst/>
  </dgm:styleLbl>
  <dgm:styleLbl name="bgSibTrans2D1">
    <dgm:fillClrLst meth="cycle">
      <a:schemeClr val="accent2">
        <a:shade val="90000"/>
      </a:schemeClr>
      <a:schemeClr val="accent2">
        <a:tint val="50000"/>
      </a:schemeClr>
    </dgm:fillClrLst>
    <dgm:linClrLst meth="cycle">
      <a:schemeClr val="accent2">
        <a:shade val="90000"/>
      </a:schemeClr>
      <a:schemeClr val="accent2">
        <a:tint val="50000"/>
      </a:schemeClr>
    </dgm:linClrLst>
    <dgm:effectClrLst/>
    <dgm:txLinClrLst/>
    <dgm:txFillClrLst/>
    <dgm:txEffectClrLst/>
  </dgm:styleLbl>
  <dgm:styleLbl name="sibTrans1D1">
    <dgm:fillClrLst meth="cycle">
      <a:schemeClr val="accent2">
        <a:shade val="90000"/>
      </a:schemeClr>
      <a:schemeClr val="accent2">
        <a:tint val="50000"/>
      </a:schemeClr>
    </dgm:fillClrLst>
    <dgm:linClrLst meth="cycle">
      <a:schemeClr val="accent2">
        <a:shade val="90000"/>
      </a:schemeClr>
      <a:schemeClr val="accent2">
        <a:tint val="5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shade val="80000"/>
      </a:schemeClr>
    </dgm:fillClrLst>
    <dgm:linClrLst meth="repeat">
      <a:schemeClr val="lt1"/>
    </dgm:linClrLst>
    <dgm:effectClrLst/>
    <dgm:txLinClrLst/>
    <dgm:txFillClrLst/>
    <dgm:txEffectClrLst/>
  </dgm:styleLbl>
  <dgm:styleLbl name="asst1">
    <dgm:fillClrLst meth="repeat">
      <a:schemeClr val="accent2">
        <a:shade val="80000"/>
      </a:schemeClr>
    </dgm:fillClrLst>
    <dgm:linClrLst meth="repeat">
      <a:schemeClr val="lt1"/>
    </dgm:linClrLst>
    <dgm:effectClrLst/>
    <dgm:txLinClrLst/>
    <dgm:txFillClrLst/>
    <dgm:txEffectClrLst/>
  </dgm:styleLbl>
  <dgm:styleLbl name="asst2">
    <dgm:fillClrLst>
      <a:schemeClr val="accent2">
        <a:tint val="90000"/>
      </a:schemeClr>
    </dgm:fillClrLst>
    <dgm:linClrLst meth="repeat">
      <a:schemeClr val="lt1"/>
    </dgm:linClrLst>
    <dgm:effectClrLst/>
    <dgm:txLinClrLst/>
    <dgm:txFillClrLst/>
    <dgm:txEffectClrLst/>
  </dgm:styleLbl>
  <dgm:styleLbl name="asst3">
    <dgm:fillClrLst>
      <a:schemeClr val="accent2">
        <a:tint val="70000"/>
      </a:schemeClr>
    </dgm:fillClrLst>
    <dgm:linClrLst meth="repeat">
      <a:schemeClr val="lt1"/>
    </dgm:linClrLst>
    <dgm:effectClrLst/>
    <dgm:txLinClrLst/>
    <dgm:txFillClrLst/>
    <dgm:txEffectClrLst/>
  </dgm:styleLbl>
  <dgm:styleLbl name="asst4">
    <dgm:fillClrLst>
      <a:schemeClr val="accent2">
        <a:tint val="50000"/>
      </a:schemeClr>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shade val="80000"/>
      </a:schemeClr>
    </dgm:linClrLst>
    <dgm:effectClrLst/>
    <dgm:txLinClrLst/>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dk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2">
        <a:tint val="90000"/>
      </a:schemeClr>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2">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conFgAcc1">
    <dgm:fillClrLst meth="repeat">
      <a:schemeClr val="lt1">
        <a:alpha val="90000"/>
      </a:schemeClr>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alignAcc1">
    <dgm:fillClrLst meth="repeat">
      <a:schemeClr val="lt1">
        <a:alpha val="90000"/>
      </a:schemeClr>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solidFgAcc1">
    <dgm:fillClrLst meth="repeat">
      <a:schemeClr val="lt1"/>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55000"/>
      </a:schemeClr>
    </dgm:fillClrLst>
    <dgm:linClrLst meth="repeat">
      <a:schemeClr val="accent2">
        <a:alpha val="90000"/>
        <a:tint val="55000"/>
      </a:schemeClr>
    </dgm:linClrLst>
    <dgm:effectClrLst/>
    <dgm:txLinClrLst/>
    <dgm:txFillClrLst meth="repeat">
      <a:schemeClr val="dk1"/>
    </dgm:txFillClrLst>
    <dgm:txEffectClrLst/>
  </dgm:styleLbl>
  <dgm:styleLbl name="alignAccFollowNode1">
    <dgm:fillClrLst meth="repeat">
      <a:schemeClr val="accent2">
        <a:alpha val="90000"/>
        <a:tint val="55000"/>
      </a:schemeClr>
    </dgm:fillClrLst>
    <dgm:linClrLst meth="repeat">
      <a:schemeClr val="accent2">
        <a:alpha val="90000"/>
        <a:tint val="55000"/>
      </a:schemeClr>
    </dgm:linClrLst>
    <dgm:effectClrLst/>
    <dgm:txLinClrLst/>
    <dgm:txFillClrLst meth="repeat">
      <a:schemeClr val="dk1"/>
    </dgm:txFillClrLst>
    <dgm:txEffectClrLst/>
  </dgm:styleLbl>
  <dgm:styleLbl name="bgAccFollowNode1">
    <dgm:fillClrLst meth="repeat">
      <a:schemeClr val="accent2">
        <a:alpha val="90000"/>
        <a:tint val="55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50000"/>
      </a:schemeClr>
    </dgm:linClrLst>
    <dgm:effectClrLst/>
    <dgm:txLinClrLst/>
    <dgm:txFillClrLst meth="repeat">
      <a:schemeClr val="dk1"/>
    </dgm:txFillClrLst>
    <dgm:txEffectClrLst/>
  </dgm:styleLbl>
  <dgm:styleLbl name="bgShp">
    <dgm:fillClrLst meth="repeat">
      <a:schemeClr val="accent2">
        <a:tint val="55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55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55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6_3">
  <dgm:title val=""/>
  <dgm:desc val=""/>
  <dgm:catLst>
    <dgm:cat type="accent6" pri="11300"/>
  </dgm:catLst>
  <dgm:styleLbl name="node0">
    <dgm:fillClrLst meth="repeat">
      <a:schemeClr val="accent6">
        <a:shade val="80000"/>
      </a:schemeClr>
    </dgm:fillClrLst>
    <dgm:linClrLst meth="repeat">
      <a:schemeClr val="lt1"/>
    </dgm:linClrLst>
    <dgm:effectClrLst/>
    <dgm:txLinClrLst/>
    <dgm:txFillClrLst/>
    <dgm:txEffectClrLst/>
  </dgm:styleLbl>
  <dgm:styleLbl name="node1">
    <dgm:fillClrLst>
      <a:schemeClr val="accent6">
        <a:shade val="80000"/>
      </a:schemeClr>
      <a:schemeClr val="accent6">
        <a:tint val="70000"/>
      </a:schemeClr>
    </dgm:fillClrLst>
    <dgm:linClrLst meth="repeat">
      <a:schemeClr val="lt1"/>
    </dgm:linClrLst>
    <dgm:effectClrLst/>
    <dgm:txLinClrLst/>
    <dgm:txFillClrLst/>
    <dgm:txEffectClrLst/>
  </dgm:styleLbl>
  <dgm:styleLbl name="alignNode1">
    <dgm:fillClrLst>
      <a:schemeClr val="accent6">
        <a:shade val="80000"/>
      </a:schemeClr>
      <a:schemeClr val="accent6">
        <a:tint val="70000"/>
      </a:schemeClr>
    </dgm:fillClrLst>
    <dgm:linClrLst>
      <a:schemeClr val="accent6">
        <a:shade val="80000"/>
      </a:schemeClr>
      <a:schemeClr val="accent6">
        <a:tint val="70000"/>
      </a:schemeClr>
    </dgm:linClrLst>
    <dgm:effectClrLst/>
    <dgm:txLinClrLst/>
    <dgm:txFillClrLst/>
    <dgm:txEffectClrLst/>
  </dgm:styleLbl>
  <dgm:styleLbl name="lnNode1">
    <dgm:fillClrLst>
      <a:schemeClr val="accent6">
        <a:shade val="80000"/>
      </a:schemeClr>
      <a:schemeClr val="accent6">
        <a:tint val="70000"/>
      </a:schemeClr>
    </dgm:fillClrLst>
    <dgm:linClrLst meth="repeat">
      <a:schemeClr val="lt1"/>
    </dgm:linClrLst>
    <dgm:effectClrLst/>
    <dgm:txLinClrLst/>
    <dgm:txFillClrLst/>
    <dgm:txEffectClrLst/>
  </dgm:styleLbl>
  <dgm:styleLbl name="vennNode1">
    <dgm:fillClrLst>
      <a:schemeClr val="accent6">
        <a:shade val="80000"/>
        <a:alpha val="50000"/>
      </a:schemeClr>
      <a:schemeClr val="accent6">
        <a:tint val="70000"/>
        <a:alpha val="50000"/>
      </a:schemeClr>
    </dgm:fillClrLst>
    <dgm:linClrLst meth="repeat">
      <a:schemeClr val="lt1"/>
    </dgm:linClrLst>
    <dgm:effectClrLst/>
    <dgm:txLinClrLst/>
    <dgm:txFillClrLst/>
    <dgm:txEffectClrLst/>
  </dgm:styleLbl>
  <dgm:styleLbl name="node2">
    <dgm:fillClrLst>
      <a:schemeClr val="accent6">
        <a:tint val="99000"/>
      </a:schemeClr>
    </dgm:fillClrLst>
    <dgm:linClrLst meth="repeat">
      <a:schemeClr val="lt1"/>
    </dgm:linClrLst>
    <dgm:effectClrLst/>
    <dgm:txLinClrLst/>
    <dgm:txFillClrLst/>
    <dgm:txEffectClrLst/>
  </dgm:styleLbl>
  <dgm:styleLbl name="node3">
    <dgm:fillClrLst>
      <a:schemeClr val="accent6">
        <a:tint val="80000"/>
      </a:schemeClr>
    </dgm:fillClrLst>
    <dgm:linClrLst meth="repeat">
      <a:schemeClr val="lt1"/>
    </dgm:linClrLst>
    <dgm:effectClrLst/>
    <dgm:txLinClrLst/>
    <dgm:txFillClrLst/>
    <dgm:txEffectClrLst/>
  </dgm:styleLbl>
  <dgm:styleLbl name="node4">
    <dgm:fillClrLst>
      <a:schemeClr val="accent6">
        <a:tint val="70000"/>
      </a:schemeClr>
    </dgm:fillClrLst>
    <dgm:linClrLst meth="repeat">
      <a:schemeClr val="lt1"/>
    </dgm:linClrLst>
    <dgm:effectClrLst/>
    <dgm:txLinClrLst/>
    <dgm:txFillClrLst/>
    <dgm:txEffectClrLst/>
  </dgm:styleLbl>
  <dgm:styleLbl name="fgImgPlace1">
    <dgm:fillClrLst>
      <a:schemeClr val="accent6">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6">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6">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6">
        <a:shade val="90000"/>
      </a:schemeClr>
      <a:schemeClr val="accent6">
        <a:tint val="70000"/>
      </a:schemeClr>
    </dgm:fillClrLst>
    <dgm:linClrLst>
      <a:schemeClr val="accent6">
        <a:shade val="90000"/>
      </a:schemeClr>
      <a:schemeClr val="accent6">
        <a:tint val="70000"/>
      </a:schemeClr>
    </dgm:linClrLst>
    <dgm:effectClrLst/>
    <dgm:txLinClrLst/>
    <dgm:txFillClrLst/>
    <dgm:txEffectClrLst/>
  </dgm:styleLbl>
  <dgm:styleLbl name="fgSibTrans2D1">
    <dgm:fillClrLst>
      <a:schemeClr val="accent6">
        <a:shade val="90000"/>
      </a:schemeClr>
      <a:schemeClr val="accent6">
        <a:tint val="70000"/>
      </a:schemeClr>
    </dgm:fillClrLst>
    <dgm:linClrLst>
      <a:schemeClr val="accent6">
        <a:shade val="90000"/>
      </a:schemeClr>
      <a:schemeClr val="accent6">
        <a:tint val="70000"/>
      </a:schemeClr>
    </dgm:linClrLst>
    <dgm:effectClrLst/>
    <dgm:txLinClrLst/>
    <dgm:txFillClrLst meth="repeat">
      <a:schemeClr val="lt1"/>
    </dgm:txFillClrLst>
    <dgm:txEffectClrLst/>
  </dgm:styleLbl>
  <dgm:styleLbl name="bgSibTrans2D1">
    <dgm:fillClrLst>
      <a:schemeClr val="accent6">
        <a:shade val="90000"/>
      </a:schemeClr>
      <a:schemeClr val="accent6">
        <a:tint val="70000"/>
      </a:schemeClr>
    </dgm:fillClrLst>
    <dgm:linClrLst>
      <a:schemeClr val="accent6">
        <a:shade val="90000"/>
      </a:schemeClr>
      <a:schemeClr val="accent6">
        <a:tint val="70000"/>
      </a:schemeClr>
    </dgm:linClrLst>
    <dgm:effectClrLst/>
    <dgm:txLinClrLst/>
    <dgm:txFillClrLst meth="repeat">
      <a:schemeClr val="lt1"/>
    </dgm:txFillClrLst>
    <dgm:txEffectClrLst/>
  </dgm:styleLbl>
  <dgm:styleLbl name="sibTrans1D1">
    <dgm:fillClrLst>
      <a:schemeClr val="accent6">
        <a:shade val="90000"/>
      </a:schemeClr>
      <a:schemeClr val="accent6">
        <a:tint val="70000"/>
      </a:schemeClr>
    </dgm:fillClrLst>
    <dgm:linClrLst>
      <a:schemeClr val="accent6">
        <a:shade val="90000"/>
      </a:schemeClr>
      <a:schemeClr val="accent6">
        <a:tint val="70000"/>
      </a:schemeClr>
    </dgm:linClrLst>
    <dgm:effectClrLst/>
    <dgm:txLinClrLst/>
    <dgm:txFillClrLst meth="repeat">
      <a:schemeClr val="tx1"/>
    </dgm:txFillClrLst>
    <dgm:txEffectClrLst/>
  </dgm:styleLbl>
  <dgm:styleLbl name="callout">
    <dgm:fillClrLst meth="repeat">
      <a:schemeClr val="accent6"/>
    </dgm:fillClrLst>
    <dgm:linClrLst meth="repeat">
      <a:schemeClr val="accent6"/>
    </dgm:linClrLst>
    <dgm:effectClrLst/>
    <dgm:txLinClrLst/>
    <dgm:txFillClrLst meth="repeat">
      <a:schemeClr val="tx1"/>
    </dgm:txFillClrLst>
    <dgm:txEffectClrLst/>
  </dgm:styleLbl>
  <dgm:styleLbl name="asst0">
    <dgm:fillClrLst meth="repeat">
      <a:schemeClr val="accent6">
        <a:shade val="80000"/>
      </a:schemeClr>
    </dgm:fillClrLst>
    <dgm:linClrLst meth="repeat">
      <a:schemeClr val="lt1"/>
    </dgm:linClrLst>
    <dgm:effectClrLst/>
    <dgm:txLinClrLst/>
    <dgm:txFillClrLst/>
    <dgm:txEffectClrLst/>
  </dgm:styleLbl>
  <dgm:styleLbl name="asst1">
    <dgm:fillClrLst meth="repeat">
      <a:schemeClr val="accent6">
        <a:shade val="80000"/>
      </a:schemeClr>
    </dgm:fillClrLst>
    <dgm:linClrLst meth="repeat">
      <a:schemeClr val="lt1"/>
    </dgm:linClrLst>
    <dgm:effectClrLst/>
    <dgm:txLinClrLst/>
    <dgm:txFillClrLst/>
    <dgm:txEffectClrLst/>
  </dgm:styleLbl>
  <dgm:styleLbl name="asst2">
    <dgm:fillClrLst>
      <a:schemeClr val="accent6">
        <a:tint val="99000"/>
      </a:schemeClr>
    </dgm:fillClrLst>
    <dgm:linClrLst meth="repeat">
      <a:schemeClr val="lt1"/>
    </dgm:linClrLst>
    <dgm:effectClrLst/>
    <dgm:txLinClrLst/>
    <dgm:txFillClrLst/>
    <dgm:txEffectClrLst/>
  </dgm:styleLbl>
  <dgm:styleLbl name="asst3">
    <dgm:fillClrLst>
      <a:schemeClr val="accent6">
        <a:tint val="80000"/>
      </a:schemeClr>
    </dgm:fillClrLst>
    <dgm:linClrLst meth="repeat">
      <a:schemeClr val="lt1"/>
    </dgm:linClrLst>
    <dgm:effectClrLst/>
    <dgm:txLinClrLst/>
    <dgm:txFillClrLst/>
    <dgm:txEffectClrLst/>
  </dgm:styleLbl>
  <dgm:styleLbl name="asst4">
    <dgm:fillClrLst>
      <a:schemeClr val="accent6">
        <a:tint val="70000"/>
      </a:schemeClr>
    </dgm:fillClrLst>
    <dgm:linClrLst meth="repeat">
      <a:schemeClr val="lt1"/>
    </dgm:linClrLst>
    <dgm:effectClrLst/>
    <dgm:txLinClrLst/>
    <dgm:txFillClrLst/>
    <dgm:txEffectClrLst/>
  </dgm:styleLbl>
  <dgm:styleLbl name="parChTrans2D1">
    <dgm:fillClrLst meth="repeat">
      <a:schemeClr val="accent6">
        <a:tint val="60000"/>
      </a:schemeClr>
    </dgm:fillClrLst>
    <dgm:linClrLst meth="repeat">
      <a:schemeClr val="accent6">
        <a:tint val="60000"/>
      </a:schemeClr>
    </dgm:linClrLst>
    <dgm:effectClrLst/>
    <dgm:txLinClrLst/>
    <dgm:txFillClrLst meth="repeat">
      <a:schemeClr val="lt1"/>
    </dgm:txFillClrLst>
    <dgm:txEffectClrLst/>
  </dgm:styleLbl>
  <dgm:styleLbl name="parChTrans2D2">
    <dgm:fillClrLst meth="repeat">
      <a:schemeClr val="accent6">
        <a:tint val="90000"/>
      </a:schemeClr>
    </dgm:fillClrLst>
    <dgm:linClrLst meth="repeat">
      <a:schemeClr val="accent6">
        <a:tint val="90000"/>
      </a:schemeClr>
    </dgm:linClrLst>
    <dgm:effectClrLst/>
    <dgm:txLinClrLst/>
    <dgm:txFillClrLst/>
    <dgm:txEffectClrLst/>
  </dgm:styleLbl>
  <dgm:styleLbl name="parChTrans2D3">
    <dgm:fillClrLst meth="repeat">
      <a:schemeClr val="accent6">
        <a:tint val="70000"/>
      </a:schemeClr>
    </dgm:fillClrLst>
    <dgm:linClrLst meth="repeat">
      <a:schemeClr val="accent6">
        <a:tint val="70000"/>
      </a:schemeClr>
    </dgm:linClrLst>
    <dgm:effectClrLst/>
    <dgm:txLinClrLst/>
    <dgm:txFillClrLst/>
    <dgm:txEffectClrLst/>
  </dgm:styleLbl>
  <dgm:styleLbl name="parChTrans2D4">
    <dgm:fillClrLst meth="repeat">
      <a:schemeClr val="accent6">
        <a:tint val="50000"/>
      </a:schemeClr>
    </dgm:fillClrLst>
    <dgm:linClrLst meth="repeat">
      <a:schemeClr val="accent6">
        <a:tint val="50000"/>
      </a:schemeClr>
    </dgm:linClrLst>
    <dgm:effectClrLst/>
    <dgm:txLinClrLst/>
    <dgm:txFillClrLst meth="repeat">
      <a:schemeClr val="lt1"/>
    </dgm:txFillClrLst>
    <dgm:txEffectClrLst/>
  </dgm:styleLbl>
  <dgm:styleLbl name="parChTrans1D1">
    <dgm:fillClrLst meth="repeat">
      <a:schemeClr val="accent6">
        <a:shade val="80000"/>
      </a:schemeClr>
    </dgm:fillClrLst>
    <dgm:linClrLst meth="repeat">
      <a:schemeClr val="accent6">
        <a:shade val="80000"/>
      </a:schemeClr>
    </dgm:linClrLst>
    <dgm:effectClrLst/>
    <dgm:txLinClrLst/>
    <dgm:txFillClrLst meth="repeat">
      <a:schemeClr val="tx1"/>
    </dgm:txFillClrLst>
    <dgm:txEffectClrLst/>
  </dgm:styleLbl>
  <dgm:styleLbl name="parChTrans1D2">
    <dgm:fillClrLst meth="repeat">
      <a:schemeClr val="accent6">
        <a:tint val="99000"/>
      </a:schemeClr>
    </dgm:fillClrLst>
    <dgm:linClrLst meth="repeat">
      <a:schemeClr val="accent6">
        <a:tint val="99000"/>
      </a:schemeClr>
    </dgm:linClrLst>
    <dgm:effectClrLst/>
    <dgm:txLinClrLst/>
    <dgm:txFillClrLst meth="repeat">
      <a:schemeClr val="tx1"/>
    </dgm:txFillClrLst>
    <dgm:txEffectClrLst/>
  </dgm:styleLbl>
  <dgm:styleLbl name="parChTrans1D3">
    <dgm:fillClrLst meth="repeat">
      <a:schemeClr val="accent6">
        <a:tint val="80000"/>
      </a:schemeClr>
    </dgm:fillClrLst>
    <dgm:linClrLst meth="repeat">
      <a:schemeClr val="accent6">
        <a:tint val="80000"/>
      </a:schemeClr>
    </dgm:linClrLst>
    <dgm:effectClrLst/>
    <dgm:txLinClrLst/>
    <dgm:txFillClrLst meth="repeat">
      <a:schemeClr val="tx1"/>
    </dgm:txFillClrLst>
    <dgm:txEffectClrLst/>
  </dgm:styleLbl>
  <dgm:styleLbl name="parChTrans1D4">
    <dgm:fillClrLst meth="repeat">
      <a:schemeClr val="accent6">
        <a:tint val="70000"/>
      </a:schemeClr>
    </dgm:fillClrLst>
    <dgm:linClrLst meth="repeat">
      <a:schemeClr val="accent6">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6">
        <a:shade val="80000"/>
      </a:schemeClr>
      <a:schemeClr val="accent6">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6">
        <a:shade val="80000"/>
      </a:schemeClr>
      <a:schemeClr val="accent6">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6">
        <a:shade val="80000"/>
      </a:schemeClr>
      <a:schemeClr val="accent6">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6"/>
    </dgm:linClrLst>
    <dgm:effectClrLst/>
    <dgm:txLinClrLst/>
    <dgm:txFillClrLst meth="repeat">
      <a:schemeClr val="dk1"/>
    </dgm:txFillClrLst>
    <dgm:txEffectClrLst/>
  </dgm:styleLbl>
  <dgm:styleLbl name="bgAcc1">
    <dgm:fillClrLst meth="repeat">
      <a:schemeClr val="lt1">
        <a:alpha val="90000"/>
      </a:schemeClr>
    </dgm:fillClrLst>
    <dgm:linClrLst>
      <a:schemeClr val="accent6">
        <a:shade val="80000"/>
      </a:schemeClr>
      <a:schemeClr val="accent6">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6">
        <a:shade val="80000"/>
      </a:schemeClr>
      <a:schemeClr val="accent6">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6"/>
    </dgm:linClrLst>
    <dgm:effectClrLst/>
    <dgm:txLinClrLst/>
    <dgm:txFillClrLst meth="repeat">
      <a:schemeClr val="dk1"/>
    </dgm:txFillClrLst>
    <dgm:txEffectClrLst/>
  </dgm:styleLbl>
  <dgm:styleLbl name="fg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align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bgAccFollowNode1">
    <dgm:fillClrLst meth="repeat">
      <a:schemeClr val="accent6">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6">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6">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6">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6">
        <a:tint val="70000"/>
      </a:schemeClr>
    </dgm:linClrLst>
    <dgm:effectClrLst/>
    <dgm:txLinClrLst/>
    <dgm:txFillClrLst meth="repeat">
      <a:schemeClr val="dk1"/>
    </dgm:txFillClrLst>
    <dgm:txEffectClrLst/>
  </dgm:styleLbl>
  <dgm:styleLbl name="bgShp">
    <dgm:fillClrLst meth="repeat">
      <a:schemeClr val="accent6">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6">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6">
        <a:tint val="50000"/>
        <a:alpha val="40000"/>
      </a:schemeClr>
    </dgm:fillClrLst>
    <dgm:linClrLst meth="repeat">
      <a:schemeClr val="accent6"/>
    </dgm:linClrLst>
    <dgm:effectClrLst/>
    <dgm:txLinClrLst/>
    <dgm:txFillClrLst meth="repeat">
      <a:schemeClr val="lt1"/>
    </dgm:txFillClrLst>
    <dgm:txEffectClrLst/>
  </dgm:styleLbl>
  <dgm:styleLbl name="fgShp">
    <dgm:fillClrLst meth="repeat">
      <a:schemeClr val="accent6">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14D21EF-39C8-4B04-B041-A49C83818BAC}" type="doc">
      <dgm:prSet loTypeId="urn:microsoft.com/office/officeart/2005/8/layout/cycle2" loCatId="cycle" qsTypeId="urn:microsoft.com/office/officeart/2005/8/quickstyle/3d1" qsCatId="3D" csTypeId="urn:microsoft.com/office/officeart/2005/8/colors/accent2_2" csCatId="accent2" phldr="1"/>
      <dgm:spPr/>
      <dgm:t>
        <a:bodyPr/>
        <a:lstStyle/>
        <a:p>
          <a:endParaRPr lang="tr-TR"/>
        </a:p>
      </dgm:t>
    </dgm:pt>
    <dgm:pt modelId="{955A4B9A-D18E-43FA-A5BD-EBA67AF51B60}">
      <dgm:prSet phldrT="[Metin]" custT="1"/>
      <dgm:spPr>
        <a:scene3d>
          <a:camera prst="orthographicFront"/>
          <a:lightRig rig="flat" dir="t"/>
        </a:scene3d>
      </dgm:spPr>
      <dgm:t>
        <a:bodyPr/>
        <a:lstStyle/>
        <a:p>
          <a:r>
            <a:rPr lang="tr-TR" sz="1600" b="1" dirty="0" smtClean="0">
              <a:solidFill>
                <a:srgbClr val="002060"/>
              </a:solidFill>
              <a:latin typeface="Calibri" panose="020F0502020204030204" pitchFamily="34" charset="0"/>
              <a:cs typeface="Calibri" panose="020F0502020204030204" pitchFamily="34" charset="0"/>
            </a:rPr>
            <a:t>STRATEJİK PLAN</a:t>
          </a:r>
          <a:endParaRPr lang="tr-TR" sz="1600" b="1" dirty="0">
            <a:solidFill>
              <a:srgbClr val="002060"/>
            </a:solidFill>
            <a:latin typeface="Calibri" panose="020F0502020204030204" pitchFamily="34" charset="0"/>
            <a:cs typeface="Calibri" panose="020F0502020204030204" pitchFamily="34" charset="0"/>
          </a:endParaRPr>
        </a:p>
      </dgm:t>
    </dgm:pt>
    <dgm:pt modelId="{000DAA65-B5E2-40AC-98E7-D1A7CF2802E9}" type="parTrans" cxnId="{34015578-226D-4264-B5AA-B4D6332FE04B}">
      <dgm:prSet/>
      <dgm:spPr/>
      <dgm:t>
        <a:bodyPr/>
        <a:lstStyle/>
        <a:p>
          <a:endParaRPr lang="tr-TR" b="1">
            <a:solidFill>
              <a:srgbClr val="002060"/>
            </a:solidFill>
            <a:latin typeface="Arial Black" panose="020B0A04020102020204" pitchFamily="34" charset="0"/>
          </a:endParaRPr>
        </a:p>
      </dgm:t>
    </dgm:pt>
    <dgm:pt modelId="{1DC581E6-3C46-456B-BFC7-EAD23CF69661}" type="sibTrans" cxnId="{34015578-226D-4264-B5AA-B4D6332FE04B}">
      <dgm:prSet/>
      <dgm:spPr>
        <a:scene3d>
          <a:camera prst="orthographicFront"/>
          <a:lightRig rig="flat" dir="t"/>
        </a:scene3d>
      </dgm:spPr>
      <dgm:t>
        <a:bodyPr/>
        <a:lstStyle/>
        <a:p>
          <a:endParaRPr lang="tr-TR" b="1">
            <a:solidFill>
              <a:srgbClr val="002060"/>
            </a:solidFill>
            <a:latin typeface="Arial Black" panose="020B0A04020102020204" pitchFamily="34" charset="0"/>
          </a:endParaRPr>
        </a:p>
      </dgm:t>
    </dgm:pt>
    <dgm:pt modelId="{BD279BCE-9C65-4EAC-8324-02F5DB5CABD2}">
      <dgm:prSet phldrT="[Metin]" custT="1"/>
      <dgm:spPr>
        <a:scene3d>
          <a:camera prst="orthographicFront"/>
          <a:lightRig rig="flat" dir="t"/>
        </a:scene3d>
      </dgm:spPr>
      <dgm:t>
        <a:bodyPr/>
        <a:lstStyle/>
        <a:p>
          <a:r>
            <a:rPr lang="tr-TR" sz="1600" b="1" dirty="0" smtClean="0">
              <a:solidFill>
                <a:srgbClr val="002060"/>
              </a:solidFill>
              <a:latin typeface="Calibri" panose="020F0502020204030204" pitchFamily="34" charset="0"/>
              <a:cs typeface="Calibri" panose="020F0502020204030204" pitchFamily="34" charset="0"/>
            </a:rPr>
            <a:t>PERFORMANS PROGRAMI</a:t>
          </a:r>
          <a:endParaRPr lang="tr-TR" sz="1600" b="1" dirty="0">
            <a:solidFill>
              <a:srgbClr val="002060"/>
            </a:solidFill>
            <a:latin typeface="Calibri" panose="020F0502020204030204" pitchFamily="34" charset="0"/>
            <a:cs typeface="Calibri" panose="020F0502020204030204" pitchFamily="34" charset="0"/>
          </a:endParaRPr>
        </a:p>
      </dgm:t>
    </dgm:pt>
    <dgm:pt modelId="{B9093299-7CA1-4D09-B3DE-863EB4623241}" type="parTrans" cxnId="{A5021EE8-45A8-439E-9CBA-5B24D5835CDB}">
      <dgm:prSet/>
      <dgm:spPr/>
      <dgm:t>
        <a:bodyPr/>
        <a:lstStyle/>
        <a:p>
          <a:endParaRPr lang="tr-TR" b="1">
            <a:solidFill>
              <a:srgbClr val="002060"/>
            </a:solidFill>
            <a:latin typeface="Arial Black" panose="020B0A04020102020204" pitchFamily="34" charset="0"/>
          </a:endParaRPr>
        </a:p>
      </dgm:t>
    </dgm:pt>
    <dgm:pt modelId="{C74D2914-E96F-4FDE-AD8B-73A84927766A}" type="sibTrans" cxnId="{A5021EE8-45A8-439E-9CBA-5B24D5835CDB}">
      <dgm:prSet/>
      <dgm:spPr>
        <a:scene3d>
          <a:camera prst="orthographicFront"/>
          <a:lightRig rig="flat" dir="t"/>
        </a:scene3d>
      </dgm:spPr>
      <dgm:t>
        <a:bodyPr/>
        <a:lstStyle/>
        <a:p>
          <a:endParaRPr lang="tr-TR" b="1">
            <a:solidFill>
              <a:srgbClr val="002060"/>
            </a:solidFill>
            <a:latin typeface="Arial Black" panose="020B0A04020102020204" pitchFamily="34" charset="0"/>
          </a:endParaRPr>
        </a:p>
      </dgm:t>
    </dgm:pt>
    <dgm:pt modelId="{3DADC328-406F-4256-B145-CD4AF53F4FA2}">
      <dgm:prSet phldrT="[Metin]" custT="1"/>
      <dgm:spPr>
        <a:scene3d>
          <a:camera prst="orthographicFront"/>
          <a:lightRig rig="flat" dir="t"/>
        </a:scene3d>
      </dgm:spPr>
      <dgm:t>
        <a:bodyPr/>
        <a:lstStyle/>
        <a:p>
          <a:r>
            <a:rPr lang="tr-TR" sz="1800" b="1" dirty="0" smtClean="0">
              <a:solidFill>
                <a:srgbClr val="002060"/>
              </a:solidFill>
              <a:latin typeface="Calibri" panose="020F0502020204030204" pitchFamily="34" charset="0"/>
              <a:cs typeface="Calibri" panose="020F0502020204030204" pitchFamily="34" charset="0"/>
            </a:rPr>
            <a:t>BÜTÇE</a:t>
          </a:r>
          <a:endParaRPr lang="tr-TR" sz="1800" b="1" dirty="0">
            <a:solidFill>
              <a:srgbClr val="002060"/>
            </a:solidFill>
            <a:latin typeface="Calibri" panose="020F0502020204030204" pitchFamily="34" charset="0"/>
            <a:cs typeface="Calibri" panose="020F0502020204030204" pitchFamily="34" charset="0"/>
          </a:endParaRPr>
        </a:p>
      </dgm:t>
    </dgm:pt>
    <dgm:pt modelId="{729C102F-9982-43A3-A4CC-5D5A92E6B5C1}" type="parTrans" cxnId="{D3892662-F98E-4FCA-9B24-13CE0F3F6EBC}">
      <dgm:prSet/>
      <dgm:spPr/>
      <dgm:t>
        <a:bodyPr/>
        <a:lstStyle/>
        <a:p>
          <a:endParaRPr lang="tr-TR" b="1">
            <a:solidFill>
              <a:srgbClr val="002060"/>
            </a:solidFill>
            <a:latin typeface="Arial Black" panose="020B0A04020102020204" pitchFamily="34" charset="0"/>
          </a:endParaRPr>
        </a:p>
      </dgm:t>
    </dgm:pt>
    <dgm:pt modelId="{4BD43F25-5A34-43F8-A045-A782BC7F5A7C}" type="sibTrans" cxnId="{D3892662-F98E-4FCA-9B24-13CE0F3F6EBC}">
      <dgm:prSet/>
      <dgm:spPr>
        <a:scene3d>
          <a:camera prst="orthographicFront"/>
          <a:lightRig rig="flat" dir="t"/>
        </a:scene3d>
      </dgm:spPr>
      <dgm:t>
        <a:bodyPr/>
        <a:lstStyle/>
        <a:p>
          <a:endParaRPr lang="tr-TR" b="1">
            <a:solidFill>
              <a:srgbClr val="002060"/>
            </a:solidFill>
            <a:latin typeface="Arial Black" panose="020B0A04020102020204" pitchFamily="34" charset="0"/>
          </a:endParaRPr>
        </a:p>
      </dgm:t>
    </dgm:pt>
    <dgm:pt modelId="{3B745456-9C46-44FC-88AA-915EAF0E628B}">
      <dgm:prSet phldrT="[Metin]" custT="1"/>
      <dgm:spPr>
        <a:scene3d>
          <a:camera prst="orthographicFront"/>
          <a:lightRig rig="flat" dir="t"/>
        </a:scene3d>
      </dgm:spPr>
      <dgm:t>
        <a:bodyPr/>
        <a:lstStyle/>
        <a:p>
          <a:r>
            <a:rPr lang="tr-TR" sz="1600" b="1" dirty="0" smtClean="0">
              <a:solidFill>
                <a:srgbClr val="002060"/>
              </a:solidFill>
              <a:latin typeface="Calibri" panose="020F0502020204030204" pitchFamily="34" charset="0"/>
              <a:cs typeface="Calibri" panose="020F0502020204030204" pitchFamily="34" charset="0"/>
            </a:rPr>
            <a:t>BÜTÇE UYGULAMASI</a:t>
          </a:r>
          <a:endParaRPr lang="tr-TR" sz="1600" b="1" dirty="0">
            <a:solidFill>
              <a:srgbClr val="002060"/>
            </a:solidFill>
            <a:latin typeface="Calibri" panose="020F0502020204030204" pitchFamily="34" charset="0"/>
            <a:cs typeface="Calibri" panose="020F0502020204030204" pitchFamily="34" charset="0"/>
          </a:endParaRPr>
        </a:p>
      </dgm:t>
    </dgm:pt>
    <dgm:pt modelId="{7EEF4EFE-D270-423A-9158-28E81BF69928}" type="parTrans" cxnId="{4BD50C3E-3E2A-4AB7-9015-BFC2232C7B66}">
      <dgm:prSet/>
      <dgm:spPr/>
      <dgm:t>
        <a:bodyPr/>
        <a:lstStyle/>
        <a:p>
          <a:endParaRPr lang="tr-TR" b="1">
            <a:solidFill>
              <a:srgbClr val="002060"/>
            </a:solidFill>
            <a:latin typeface="Arial Black" panose="020B0A04020102020204" pitchFamily="34" charset="0"/>
          </a:endParaRPr>
        </a:p>
      </dgm:t>
    </dgm:pt>
    <dgm:pt modelId="{A62C59F2-6FFB-4C2A-9863-1072B9BB4EDF}" type="sibTrans" cxnId="{4BD50C3E-3E2A-4AB7-9015-BFC2232C7B66}">
      <dgm:prSet/>
      <dgm:spPr>
        <a:scene3d>
          <a:camera prst="orthographicFront"/>
          <a:lightRig rig="flat" dir="t"/>
        </a:scene3d>
      </dgm:spPr>
      <dgm:t>
        <a:bodyPr/>
        <a:lstStyle/>
        <a:p>
          <a:endParaRPr lang="tr-TR" b="1">
            <a:solidFill>
              <a:srgbClr val="002060"/>
            </a:solidFill>
            <a:latin typeface="Arial Black" panose="020B0A04020102020204" pitchFamily="34" charset="0"/>
          </a:endParaRPr>
        </a:p>
      </dgm:t>
    </dgm:pt>
    <dgm:pt modelId="{AA4E257B-D56D-4E3A-B5F0-B79DECAF4036}">
      <dgm:prSet phldrT="[Metin]" custT="1"/>
      <dgm:spPr>
        <a:scene3d>
          <a:camera prst="orthographicFront"/>
          <a:lightRig rig="flat" dir="t"/>
        </a:scene3d>
      </dgm:spPr>
      <dgm:t>
        <a:bodyPr/>
        <a:lstStyle/>
        <a:p>
          <a:r>
            <a:rPr lang="tr-TR" sz="1600" b="1" dirty="0" smtClean="0">
              <a:solidFill>
                <a:srgbClr val="002060"/>
              </a:solidFill>
              <a:latin typeface="Calibri" panose="020F0502020204030204" pitchFamily="34" charset="0"/>
              <a:cs typeface="Calibri" panose="020F0502020204030204" pitchFamily="34" charset="0"/>
            </a:rPr>
            <a:t>FAALİYET RAPORU</a:t>
          </a:r>
          <a:endParaRPr lang="tr-TR" sz="1600" b="1" dirty="0">
            <a:solidFill>
              <a:srgbClr val="002060"/>
            </a:solidFill>
            <a:latin typeface="Calibri" panose="020F0502020204030204" pitchFamily="34" charset="0"/>
            <a:cs typeface="Calibri" panose="020F0502020204030204" pitchFamily="34" charset="0"/>
          </a:endParaRPr>
        </a:p>
      </dgm:t>
    </dgm:pt>
    <dgm:pt modelId="{A902CAC8-D2E5-4FE6-AE95-6E2C59D2CE49}" type="parTrans" cxnId="{063678A3-FE90-42A6-BC13-B17C78DFB010}">
      <dgm:prSet/>
      <dgm:spPr/>
      <dgm:t>
        <a:bodyPr/>
        <a:lstStyle/>
        <a:p>
          <a:endParaRPr lang="tr-TR" b="1">
            <a:solidFill>
              <a:srgbClr val="002060"/>
            </a:solidFill>
            <a:latin typeface="Arial Black" panose="020B0A04020102020204" pitchFamily="34" charset="0"/>
          </a:endParaRPr>
        </a:p>
      </dgm:t>
    </dgm:pt>
    <dgm:pt modelId="{C01103F9-8B76-4405-9598-9826530CFFF7}" type="sibTrans" cxnId="{063678A3-FE90-42A6-BC13-B17C78DFB010}">
      <dgm:prSet/>
      <dgm:spPr>
        <a:scene3d>
          <a:camera prst="orthographicFront"/>
          <a:lightRig rig="flat" dir="t"/>
        </a:scene3d>
      </dgm:spPr>
      <dgm:t>
        <a:bodyPr/>
        <a:lstStyle/>
        <a:p>
          <a:endParaRPr lang="tr-TR" b="1">
            <a:solidFill>
              <a:srgbClr val="002060"/>
            </a:solidFill>
            <a:latin typeface="Arial Black" panose="020B0A04020102020204" pitchFamily="34" charset="0"/>
          </a:endParaRPr>
        </a:p>
      </dgm:t>
    </dgm:pt>
    <dgm:pt modelId="{680CC730-A388-49E1-905B-EBF95342A123}">
      <dgm:prSet phldrT="[Metin]" custT="1"/>
      <dgm:spPr>
        <a:scene3d>
          <a:camera prst="orthographicFront"/>
          <a:lightRig rig="flat" dir="t"/>
        </a:scene3d>
      </dgm:spPr>
      <dgm:t>
        <a:bodyPr/>
        <a:lstStyle/>
        <a:p>
          <a:r>
            <a:rPr lang="tr-TR" sz="1400" b="1" dirty="0" smtClean="0">
              <a:solidFill>
                <a:srgbClr val="002060"/>
              </a:solidFill>
              <a:latin typeface="Calibri" panose="020F0502020204030204" pitchFamily="34" charset="0"/>
              <a:cs typeface="Calibri" panose="020F0502020204030204" pitchFamily="34" charset="0"/>
            </a:rPr>
            <a:t>STRATEJİK PLAN DEĞERLENDİRME RAPORLARI</a:t>
          </a:r>
          <a:endParaRPr lang="tr-TR" sz="1400" b="1" dirty="0">
            <a:solidFill>
              <a:srgbClr val="002060"/>
            </a:solidFill>
            <a:latin typeface="Calibri" panose="020F0502020204030204" pitchFamily="34" charset="0"/>
            <a:cs typeface="Calibri" panose="020F0502020204030204" pitchFamily="34" charset="0"/>
          </a:endParaRPr>
        </a:p>
      </dgm:t>
    </dgm:pt>
    <dgm:pt modelId="{DAF0DE1C-3E1B-4DA8-8CD6-B2B80003B30E}" type="parTrans" cxnId="{F4796784-606A-4E38-AC5A-1628B3C7D4BF}">
      <dgm:prSet/>
      <dgm:spPr/>
      <dgm:t>
        <a:bodyPr/>
        <a:lstStyle/>
        <a:p>
          <a:endParaRPr lang="tr-TR" b="1">
            <a:solidFill>
              <a:srgbClr val="002060"/>
            </a:solidFill>
            <a:latin typeface="Arial Black" panose="020B0A04020102020204" pitchFamily="34" charset="0"/>
          </a:endParaRPr>
        </a:p>
      </dgm:t>
    </dgm:pt>
    <dgm:pt modelId="{099471AA-3ABE-4A2E-9032-3E11FE99B3CC}" type="sibTrans" cxnId="{F4796784-606A-4E38-AC5A-1628B3C7D4BF}">
      <dgm:prSet/>
      <dgm:spPr>
        <a:scene3d>
          <a:camera prst="orthographicFront"/>
          <a:lightRig rig="flat" dir="t"/>
        </a:scene3d>
      </dgm:spPr>
      <dgm:t>
        <a:bodyPr/>
        <a:lstStyle/>
        <a:p>
          <a:endParaRPr lang="tr-TR" b="1">
            <a:solidFill>
              <a:srgbClr val="002060"/>
            </a:solidFill>
            <a:latin typeface="Arial Black" panose="020B0A04020102020204" pitchFamily="34" charset="0"/>
          </a:endParaRPr>
        </a:p>
      </dgm:t>
    </dgm:pt>
    <dgm:pt modelId="{2B36AF47-E7D0-4BB5-9EE9-8176595E432D}" type="pres">
      <dgm:prSet presAssocID="{B14D21EF-39C8-4B04-B041-A49C83818BAC}" presName="cycle" presStyleCnt="0">
        <dgm:presLayoutVars>
          <dgm:dir/>
          <dgm:resizeHandles val="exact"/>
        </dgm:presLayoutVars>
      </dgm:prSet>
      <dgm:spPr/>
      <dgm:t>
        <a:bodyPr/>
        <a:lstStyle/>
        <a:p>
          <a:endParaRPr lang="tr-TR"/>
        </a:p>
      </dgm:t>
    </dgm:pt>
    <dgm:pt modelId="{05A2B128-C332-43ED-A9B3-BAFF7BAA7F09}" type="pres">
      <dgm:prSet presAssocID="{955A4B9A-D18E-43FA-A5BD-EBA67AF51B60}" presName="node" presStyleLbl="node1" presStyleIdx="0" presStyleCnt="6">
        <dgm:presLayoutVars>
          <dgm:bulletEnabled val="1"/>
        </dgm:presLayoutVars>
      </dgm:prSet>
      <dgm:spPr/>
      <dgm:t>
        <a:bodyPr/>
        <a:lstStyle/>
        <a:p>
          <a:endParaRPr lang="tr-TR"/>
        </a:p>
      </dgm:t>
    </dgm:pt>
    <dgm:pt modelId="{69517C55-4680-4F98-A1E6-1336F6ACF5C5}" type="pres">
      <dgm:prSet presAssocID="{1DC581E6-3C46-456B-BFC7-EAD23CF69661}" presName="sibTrans" presStyleLbl="sibTrans2D1" presStyleIdx="0" presStyleCnt="6"/>
      <dgm:spPr/>
      <dgm:t>
        <a:bodyPr/>
        <a:lstStyle/>
        <a:p>
          <a:endParaRPr lang="tr-TR"/>
        </a:p>
      </dgm:t>
    </dgm:pt>
    <dgm:pt modelId="{DBB57945-FC93-4BA8-A719-1AED289C7C55}" type="pres">
      <dgm:prSet presAssocID="{1DC581E6-3C46-456B-BFC7-EAD23CF69661}" presName="connectorText" presStyleLbl="sibTrans2D1" presStyleIdx="0" presStyleCnt="6"/>
      <dgm:spPr/>
      <dgm:t>
        <a:bodyPr/>
        <a:lstStyle/>
        <a:p>
          <a:endParaRPr lang="tr-TR"/>
        </a:p>
      </dgm:t>
    </dgm:pt>
    <dgm:pt modelId="{B4004344-FC6A-4C80-A7B9-D36641DE38D0}" type="pres">
      <dgm:prSet presAssocID="{BD279BCE-9C65-4EAC-8324-02F5DB5CABD2}" presName="node" presStyleLbl="node1" presStyleIdx="1" presStyleCnt="6" custScaleX="146000">
        <dgm:presLayoutVars>
          <dgm:bulletEnabled val="1"/>
        </dgm:presLayoutVars>
      </dgm:prSet>
      <dgm:spPr/>
      <dgm:t>
        <a:bodyPr/>
        <a:lstStyle/>
        <a:p>
          <a:endParaRPr lang="tr-TR"/>
        </a:p>
      </dgm:t>
    </dgm:pt>
    <dgm:pt modelId="{55CA62B3-024D-4B27-ABAE-57AEEC148643}" type="pres">
      <dgm:prSet presAssocID="{C74D2914-E96F-4FDE-AD8B-73A84927766A}" presName="sibTrans" presStyleLbl="sibTrans2D1" presStyleIdx="1" presStyleCnt="6"/>
      <dgm:spPr/>
      <dgm:t>
        <a:bodyPr/>
        <a:lstStyle/>
        <a:p>
          <a:endParaRPr lang="tr-TR"/>
        </a:p>
      </dgm:t>
    </dgm:pt>
    <dgm:pt modelId="{28AE326A-FA2D-4ED8-995B-21311F751EF7}" type="pres">
      <dgm:prSet presAssocID="{C74D2914-E96F-4FDE-AD8B-73A84927766A}" presName="connectorText" presStyleLbl="sibTrans2D1" presStyleIdx="1" presStyleCnt="6"/>
      <dgm:spPr/>
      <dgm:t>
        <a:bodyPr/>
        <a:lstStyle/>
        <a:p>
          <a:endParaRPr lang="tr-TR"/>
        </a:p>
      </dgm:t>
    </dgm:pt>
    <dgm:pt modelId="{836B83EE-7F28-4F42-B009-4FDC24FA7191}" type="pres">
      <dgm:prSet presAssocID="{3DADC328-406F-4256-B145-CD4AF53F4FA2}" presName="node" presStyleLbl="node1" presStyleIdx="2" presStyleCnt="6">
        <dgm:presLayoutVars>
          <dgm:bulletEnabled val="1"/>
        </dgm:presLayoutVars>
      </dgm:prSet>
      <dgm:spPr/>
      <dgm:t>
        <a:bodyPr/>
        <a:lstStyle/>
        <a:p>
          <a:endParaRPr lang="tr-TR"/>
        </a:p>
      </dgm:t>
    </dgm:pt>
    <dgm:pt modelId="{3AA8B1E6-EBFF-4922-8D5F-0E17B9EC0ED8}" type="pres">
      <dgm:prSet presAssocID="{4BD43F25-5A34-43F8-A045-A782BC7F5A7C}" presName="sibTrans" presStyleLbl="sibTrans2D1" presStyleIdx="2" presStyleCnt="6"/>
      <dgm:spPr/>
      <dgm:t>
        <a:bodyPr/>
        <a:lstStyle/>
        <a:p>
          <a:endParaRPr lang="tr-TR"/>
        </a:p>
      </dgm:t>
    </dgm:pt>
    <dgm:pt modelId="{1ACB2E80-7F2F-4EFC-B58D-D844E48DE9C4}" type="pres">
      <dgm:prSet presAssocID="{4BD43F25-5A34-43F8-A045-A782BC7F5A7C}" presName="connectorText" presStyleLbl="sibTrans2D1" presStyleIdx="2" presStyleCnt="6"/>
      <dgm:spPr/>
      <dgm:t>
        <a:bodyPr/>
        <a:lstStyle/>
        <a:p>
          <a:endParaRPr lang="tr-TR"/>
        </a:p>
      </dgm:t>
    </dgm:pt>
    <dgm:pt modelId="{29BCC65A-D4BD-4CDD-B5E4-AC8F87325224}" type="pres">
      <dgm:prSet presAssocID="{3B745456-9C46-44FC-88AA-915EAF0E628B}" presName="node" presStyleLbl="node1" presStyleIdx="3" presStyleCnt="6" custScaleX="147322">
        <dgm:presLayoutVars>
          <dgm:bulletEnabled val="1"/>
        </dgm:presLayoutVars>
      </dgm:prSet>
      <dgm:spPr/>
      <dgm:t>
        <a:bodyPr/>
        <a:lstStyle/>
        <a:p>
          <a:endParaRPr lang="tr-TR"/>
        </a:p>
      </dgm:t>
    </dgm:pt>
    <dgm:pt modelId="{1D4C437D-6EE2-4324-AA57-F4C2BDE686A0}" type="pres">
      <dgm:prSet presAssocID="{A62C59F2-6FFB-4C2A-9863-1072B9BB4EDF}" presName="sibTrans" presStyleLbl="sibTrans2D1" presStyleIdx="3" presStyleCnt="6"/>
      <dgm:spPr/>
      <dgm:t>
        <a:bodyPr/>
        <a:lstStyle/>
        <a:p>
          <a:endParaRPr lang="tr-TR"/>
        </a:p>
      </dgm:t>
    </dgm:pt>
    <dgm:pt modelId="{44A9B8CB-4D76-4E35-BA94-5CD6D51A084F}" type="pres">
      <dgm:prSet presAssocID="{A62C59F2-6FFB-4C2A-9863-1072B9BB4EDF}" presName="connectorText" presStyleLbl="sibTrans2D1" presStyleIdx="3" presStyleCnt="6"/>
      <dgm:spPr/>
      <dgm:t>
        <a:bodyPr/>
        <a:lstStyle/>
        <a:p>
          <a:endParaRPr lang="tr-TR"/>
        </a:p>
      </dgm:t>
    </dgm:pt>
    <dgm:pt modelId="{F6E6533E-CA64-47B7-A381-3BD669316442}" type="pres">
      <dgm:prSet presAssocID="{AA4E257B-D56D-4E3A-B5F0-B79DECAF4036}" presName="node" presStyleLbl="node1" presStyleIdx="4" presStyleCnt="6">
        <dgm:presLayoutVars>
          <dgm:bulletEnabled val="1"/>
        </dgm:presLayoutVars>
      </dgm:prSet>
      <dgm:spPr/>
      <dgm:t>
        <a:bodyPr/>
        <a:lstStyle/>
        <a:p>
          <a:endParaRPr lang="tr-TR"/>
        </a:p>
      </dgm:t>
    </dgm:pt>
    <dgm:pt modelId="{82F45AC0-81E2-48C8-A5AA-A80D66B7D0A3}" type="pres">
      <dgm:prSet presAssocID="{C01103F9-8B76-4405-9598-9826530CFFF7}" presName="sibTrans" presStyleLbl="sibTrans2D1" presStyleIdx="4" presStyleCnt="6"/>
      <dgm:spPr/>
      <dgm:t>
        <a:bodyPr/>
        <a:lstStyle/>
        <a:p>
          <a:endParaRPr lang="tr-TR"/>
        </a:p>
      </dgm:t>
    </dgm:pt>
    <dgm:pt modelId="{E61FDEEB-A9E7-4217-ABC3-F4FA7F7F8AFD}" type="pres">
      <dgm:prSet presAssocID="{C01103F9-8B76-4405-9598-9826530CFFF7}" presName="connectorText" presStyleLbl="sibTrans2D1" presStyleIdx="4" presStyleCnt="6"/>
      <dgm:spPr/>
      <dgm:t>
        <a:bodyPr/>
        <a:lstStyle/>
        <a:p>
          <a:endParaRPr lang="tr-TR"/>
        </a:p>
      </dgm:t>
    </dgm:pt>
    <dgm:pt modelId="{EB2CBB1D-2B65-452E-B10D-36B6E6415357}" type="pres">
      <dgm:prSet presAssocID="{680CC730-A388-49E1-905B-EBF95342A123}" presName="node" presStyleLbl="node1" presStyleIdx="5" presStyleCnt="6" custScaleX="160687" custScaleY="116514">
        <dgm:presLayoutVars>
          <dgm:bulletEnabled val="1"/>
        </dgm:presLayoutVars>
      </dgm:prSet>
      <dgm:spPr/>
      <dgm:t>
        <a:bodyPr/>
        <a:lstStyle/>
        <a:p>
          <a:endParaRPr lang="tr-TR"/>
        </a:p>
      </dgm:t>
    </dgm:pt>
    <dgm:pt modelId="{EC49C57A-EF63-43C6-8760-FED6324FF3B1}" type="pres">
      <dgm:prSet presAssocID="{099471AA-3ABE-4A2E-9032-3E11FE99B3CC}" presName="sibTrans" presStyleLbl="sibTrans2D1" presStyleIdx="5" presStyleCnt="6"/>
      <dgm:spPr/>
      <dgm:t>
        <a:bodyPr/>
        <a:lstStyle/>
        <a:p>
          <a:endParaRPr lang="tr-TR"/>
        </a:p>
      </dgm:t>
    </dgm:pt>
    <dgm:pt modelId="{B921CF87-E515-4E8F-95CE-20B69CEF8F0B}" type="pres">
      <dgm:prSet presAssocID="{099471AA-3ABE-4A2E-9032-3E11FE99B3CC}" presName="connectorText" presStyleLbl="sibTrans2D1" presStyleIdx="5" presStyleCnt="6"/>
      <dgm:spPr/>
      <dgm:t>
        <a:bodyPr/>
        <a:lstStyle/>
        <a:p>
          <a:endParaRPr lang="tr-TR"/>
        </a:p>
      </dgm:t>
    </dgm:pt>
  </dgm:ptLst>
  <dgm:cxnLst>
    <dgm:cxn modelId="{61938F91-D045-4CF0-BD98-62B7F9BECE0B}" type="presOf" srcId="{4BD43F25-5A34-43F8-A045-A782BC7F5A7C}" destId="{1ACB2E80-7F2F-4EFC-B58D-D844E48DE9C4}" srcOrd="1" destOrd="0" presId="urn:microsoft.com/office/officeart/2005/8/layout/cycle2"/>
    <dgm:cxn modelId="{ACD9558C-F76D-47C7-8A42-DA928B213F67}" type="presOf" srcId="{3DADC328-406F-4256-B145-CD4AF53F4FA2}" destId="{836B83EE-7F28-4F42-B009-4FDC24FA7191}" srcOrd="0" destOrd="0" presId="urn:microsoft.com/office/officeart/2005/8/layout/cycle2"/>
    <dgm:cxn modelId="{063678A3-FE90-42A6-BC13-B17C78DFB010}" srcId="{B14D21EF-39C8-4B04-B041-A49C83818BAC}" destId="{AA4E257B-D56D-4E3A-B5F0-B79DECAF4036}" srcOrd="4" destOrd="0" parTransId="{A902CAC8-D2E5-4FE6-AE95-6E2C59D2CE49}" sibTransId="{C01103F9-8B76-4405-9598-9826530CFFF7}"/>
    <dgm:cxn modelId="{2B73B2A8-FE02-4047-A32C-3F371667C40A}" type="presOf" srcId="{3B745456-9C46-44FC-88AA-915EAF0E628B}" destId="{29BCC65A-D4BD-4CDD-B5E4-AC8F87325224}" srcOrd="0" destOrd="0" presId="urn:microsoft.com/office/officeart/2005/8/layout/cycle2"/>
    <dgm:cxn modelId="{A5021EE8-45A8-439E-9CBA-5B24D5835CDB}" srcId="{B14D21EF-39C8-4B04-B041-A49C83818BAC}" destId="{BD279BCE-9C65-4EAC-8324-02F5DB5CABD2}" srcOrd="1" destOrd="0" parTransId="{B9093299-7CA1-4D09-B3DE-863EB4623241}" sibTransId="{C74D2914-E96F-4FDE-AD8B-73A84927766A}"/>
    <dgm:cxn modelId="{57931CDE-64AB-4A50-8EE4-028060B1DFB4}" type="presOf" srcId="{AA4E257B-D56D-4E3A-B5F0-B79DECAF4036}" destId="{F6E6533E-CA64-47B7-A381-3BD669316442}" srcOrd="0" destOrd="0" presId="urn:microsoft.com/office/officeart/2005/8/layout/cycle2"/>
    <dgm:cxn modelId="{09790D4A-3D68-4DB7-9E94-C19D1F3E9989}" type="presOf" srcId="{C01103F9-8B76-4405-9598-9826530CFFF7}" destId="{82F45AC0-81E2-48C8-A5AA-A80D66B7D0A3}" srcOrd="0" destOrd="0" presId="urn:microsoft.com/office/officeart/2005/8/layout/cycle2"/>
    <dgm:cxn modelId="{DCDA89B2-6CE7-4D8E-8582-37653F900566}" type="presOf" srcId="{C74D2914-E96F-4FDE-AD8B-73A84927766A}" destId="{55CA62B3-024D-4B27-ABAE-57AEEC148643}" srcOrd="0" destOrd="0" presId="urn:microsoft.com/office/officeart/2005/8/layout/cycle2"/>
    <dgm:cxn modelId="{4BD50C3E-3E2A-4AB7-9015-BFC2232C7B66}" srcId="{B14D21EF-39C8-4B04-B041-A49C83818BAC}" destId="{3B745456-9C46-44FC-88AA-915EAF0E628B}" srcOrd="3" destOrd="0" parTransId="{7EEF4EFE-D270-423A-9158-28E81BF69928}" sibTransId="{A62C59F2-6FFB-4C2A-9863-1072B9BB4EDF}"/>
    <dgm:cxn modelId="{369EB3A0-D32E-48C9-BB81-8C3031865401}" type="presOf" srcId="{A62C59F2-6FFB-4C2A-9863-1072B9BB4EDF}" destId="{44A9B8CB-4D76-4E35-BA94-5CD6D51A084F}" srcOrd="1" destOrd="0" presId="urn:microsoft.com/office/officeart/2005/8/layout/cycle2"/>
    <dgm:cxn modelId="{D3892662-F98E-4FCA-9B24-13CE0F3F6EBC}" srcId="{B14D21EF-39C8-4B04-B041-A49C83818BAC}" destId="{3DADC328-406F-4256-B145-CD4AF53F4FA2}" srcOrd="2" destOrd="0" parTransId="{729C102F-9982-43A3-A4CC-5D5A92E6B5C1}" sibTransId="{4BD43F25-5A34-43F8-A045-A782BC7F5A7C}"/>
    <dgm:cxn modelId="{EAECF1B1-91AF-442C-A7DB-4CCA27A62316}" type="presOf" srcId="{955A4B9A-D18E-43FA-A5BD-EBA67AF51B60}" destId="{05A2B128-C332-43ED-A9B3-BAFF7BAA7F09}" srcOrd="0" destOrd="0" presId="urn:microsoft.com/office/officeart/2005/8/layout/cycle2"/>
    <dgm:cxn modelId="{A916AE10-FCC2-4D30-90FF-6789C8FEF570}" type="presOf" srcId="{C01103F9-8B76-4405-9598-9826530CFFF7}" destId="{E61FDEEB-A9E7-4217-ABC3-F4FA7F7F8AFD}" srcOrd="1" destOrd="0" presId="urn:microsoft.com/office/officeart/2005/8/layout/cycle2"/>
    <dgm:cxn modelId="{375428CF-0BB3-4CC8-8AB3-F6BB995339E9}" type="presOf" srcId="{1DC581E6-3C46-456B-BFC7-EAD23CF69661}" destId="{69517C55-4680-4F98-A1E6-1336F6ACF5C5}" srcOrd="0" destOrd="0" presId="urn:microsoft.com/office/officeart/2005/8/layout/cycle2"/>
    <dgm:cxn modelId="{F4796784-606A-4E38-AC5A-1628B3C7D4BF}" srcId="{B14D21EF-39C8-4B04-B041-A49C83818BAC}" destId="{680CC730-A388-49E1-905B-EBF95342A123}" srcOrd="5" destOrd="0" parTransId="{DAF0DE1C-3E1B-4DA8-8CD6-B2B80003B30E}" sibTransId="{099471AA-3ABE-4A2E-9032-3E11FE99B3CC}"/>
    <dgm:cxn modelId="{FADB8459-BF69-4D3D-BA7D-9F5009801D95}" type="presOf" srcId="{1DC581E6-3C46-456B-BFC7-EAD23CF69661}" destId="{DBB57945-FC93-4BA8-A719-1AED289C7C55}" srcOrd="1" destOrd="0" presId="urn:microsoft.com/office/officeart/2005/8/layout/cycle2"/>
    <dgm:cxn modelId="{34015578-226D-4264-B5AA-B4D6332FE04B}" srcId="{B14D21EF-39C8-4B04-B041-A49C83818BAC}" destId="{955A4B9A-D18E-43FA-A5BD-EBA67AF51B60}" srcOrd="0" destOrd="0" parTransId="{000DAA65-B5E2-40AC-98E7-D1A7CF2802E9}" sibTransId="{1DC581E6-3C46-456B-BFC7-EAD23CF69661}"/>
    <dgm:cxn modelId="{C0BFC37A-3A85-42E0-8575-CD6CE9BE462D}" type="presOf" srcId="{B14D21EF-39C8-4B04-B041-A49C83818BAC}" destId="{2B36AF47-E7D0-4BB5-9EE9-8176595E432D}" srcOrd="0" destOrd="0" presId="urn:microsoft.com/office/officeart/2005/8/layout/cycle2"/>
    <dgm:cxn modelId="{1CA3096D-385B-4713-BC00-B6754233FEBA}" type="presOf" srcId="{099471AA-3ABE-4A2E-9032-3E11FE99B3CC}" destId="{EC49C57A-EF63-43C6-8760-FED6324FF3B1}" srcOrd="0" destOrd="0" presId="urn:microsoft.com/office/officeart/2005/8/layout/cycle2"/>
    <dgm:cxn modelId="{70E5BD4F-8C63-4709-995B-61ABD887DD3E}" type="presOf" srcId="{A62C59F2-6FFB-4C2A-9863-1072B9BB4EDF}" destId="{1D4C437D-6EE2-4324-AA57-F4C2BDE686A0}" srcOrd="0" destOrd="0" presId="urn:microsoft.com/office/officeart/2005/8/layout/cycle2"/>
    <dgm:cxn modelId="{23F76CEE-296D-44FC-9EE3-95D0867D674E}" type="presOf" srcId="{099471AA-3ABE-4A2E-9032-3E11FE99B3CC}" destId="{B921CF87-E515-4E8F-95CE-20B69CEF8F0B}" srcOrd="1" destOrd="0" presId="urn:microsoft.com/office/officeart/2005/8/layout/cycle2"/>
    <dgm:cxn modelId="{C5B3E415-2B35-4256-9315-D565A8EAF315}" type="presOf" srcId="{680CC730-A388-49E1-905B-EBF95342A123}" destId="{EB2CBB1D-2B65-452E-B10D-36B6E6415357}" srcOrd="0" destOrd="0" presId="urn:microsoft.com/office/officeart/2005/8/layout/cycle2"/>
    <dgm:cxn modelId="{B4A558FF-0784-4470-A7AC-A0E5D773556B}" type="presOf" srcId="{C74D2914-E96F-4FDE-AD8B-73A84927766A}" destId="{28AE326A-FA2D-4ED8-995B-21311F751EF7}" srcOrd="1" destOrd="0" presId="urn:microsoft.com/office/officeart/2005/8/layout/cycle2"/>
    <dgm:cxn modelId="{95582976-B5A6-4D0F-A4FE-4EC795BF69F3}" type="presOf" srcId="{4BD43F25-5A34-43F8-A045-A782BC7F5A7C}" destId="{3AA8B1E6-EBFF-4922-8D5F-0E17B9EC0ED8}" srcOrd="0" destOrd="0" presId="urn:microsoft.com/office/officeart/2005/8/layout/cycle2"/>
    <dgm:cxn modelId="{0EED3E44-9259-48E3-97BF-06F850238DFD}" type="presOf" srcId="{BD279BCE-9C65-4EAC-8324-02F5DB5CABD2}" destId="{B4004344-FC6A-4C80-A7B9-D36641DE38D0}" srcOrd="0" destOrd="0" presId="urn:microsoft.com/office/officeart/2005/8/layout/cycle2"/>
    <dgm:cxn modelId="{D154AB63-59AE-41FB-AC2D-C0B4853F695A}" type="presParOf" srcId="{2B36AF47-E7D0-4BB5-9EE9-8176595E432D}" destId="{05A2B128-C332-43ED-A9B3-BAFF7BAA7F09}" srcOrd="0" destOrd="0" presId="urn:microsoft.com/office/officeart/2005/8/layout/cycle2"/>
    <dgm:cxn modelId="{BF143062-88DA-40E0-ADBB-FBABF5E1EE55}" type="presParOf" srcId="{2B36AF47-E7D0-4BB5-9EE9-8176595E432D}" destId="{69517C55-4680-4F98-A1E6-1336F6ACF5C5}" srcOrd="1" destOrd="0" presId="urn:microsoft.com/office/officeart/2005/8/layout/cycle2"/>
    <dgm:cxn modelId="{D6F87C5F-0CEE-4639-AC2B-A29FCAEDCE48}" type="presParOf" srcId="{69517C55-4680-4F98-A1E6-1336F6ACF5C5}" destId="{DBB57945-FC93-4BA8-A719-1AED289C7C55}" srcOrd="0" destOrd="0" presId="urn:microsoft.com/office/officeart/2005/8/layout/cycle2"/>
    <dgm:cxn modelId="{C705E36B-6167-401E-A486-3F2147ECEAD7}" type="presParOf" srcId="{2B36AF47-E7D0-4BB5-9EE9-8176595E432D}" destId="{B4004344-FC6A-4C80-A7B9-D36641DE38D0}" srcOrd="2" destOrd="0" presId="urn:microsoft.com/office/officeart/2005/8/layout/cycle2"/>
    <dgm:cxn modelId="{B8A6BE6C-8700-4693-A9E0-953CD9487145}" type="presParOf" srcId="{2B36AF47-E7D0-4BB5-9EE9-8176595E432D}" destId="{55CA62B3-024D-4B27-ABAE-57AEEC148643}" srcOrd="3" destOrd="0" presId="urn:microsoft.com/office/officeart/2005/8/layout/cycle2"/>
    <dgm:cxn modelId="{2E95BA16-983E-4DA7-8920-E562FFB18ECE}" type="presParOf" srcId="{55CA62B3-024D-4B27-ABAE-57AEEC148643}" destId="{28AE326A-FA2D-4ED8-995B-21311F751EF7}" srcOrd="0" destOrd="0" presId="urn:microsoft.com/office/officeart/2005/8/layout/cycle2"/>
    <dgm:cxn modelId="{84DDD7C7-F819-41C8-A033-F7DDAF0F7108}" type="presParOf" srcId="{2B36AF47-E7D0-4BB5-9EE9-8176595E432D}" destId="{836B83EE-7F28-4F42-B009-4FDC24FA7191}" srcOrd="4" destOrd="0" presId="urn:microsoft.com/office/officeart/2005/8/layout/cycle2"/>
    <dgm:cxn modelId="{AECA7C4E-8ACF-42A2-9B08-FD15D2C0945F}" type="presParOf" srcId="{2B36AF47-E7D0-4BB5-9EE9-8176595E432D}" destId="{3AA8B1E6-EBFF-4922-8D5F-0E17B9EC0ED8}" srcOrd="5" destOrd="0" presId="urn:microsoft.com/office/officeart/2005/8/layout/cycle2"/>
    <dgm:cxn modelId="{B18ECAC4-ED6D-486C-9D9F-B8123108C62C}" type="presParOf" srcId="{3AA8B1E6-EBFF-4922-8D5F-0E17B9EC0ED8}" destId="{1ACB2E80-7F2F-4EFC-B58D-D844E48DE9C4}" srcOrd="0" destOrd="0" presId="urn:microsoft.com/office/officeart/2005/8/layout/cycle2"/>
    <dgm:cxn modelId="{40354D95-CE72-4171-98A4-1CCA9F4086AD}" type="presParOf" srcId="{2B36AF47-E7D0-4BB5-9EE9-8176595E432D}" destId="{29BCC65A-D4BD-4CDD-B5E4-AC8F87325224}" srcOrd="6" destOrd="0" presId="urn:microsoft.com/office/officeart/2005/8/layout/cycle2"/>
    <dgm:cxn modelId="{2C17DECC-303D-4E31-84CB-542888367AA3}" type="presParOf" srcId="{2B36AF47-E7D0-4BB5-9EE9-8176595E432D}" destId="{1D4C437D-6EE2-4324-AA57-F4C2BDE686A0}" srcOrd="7" destOrd="0" presId="urn:microsoft.com/office/officeart/2005/8/layout/cycle2"/>
    <dgm:cxn modelId="{42880917-9732-4638-8C35-56D2CFD6E3CE}" type="presParOf" srcId="{1D4C437D-6EE2-4324-AA57-F4C2BDE686A0}" destId="{44A9B8CB-4D76-4E35-BA94-5CD6D51A084F}" srcOrd="0" destOrd="0" presId="urn:microsoft.com/office/officeart/2005/8/layout/cycle2"/>
    <dgm:cxn modelId="{AF01D9DF-5C99-41DA-814E-D524F4AE29EE}" type="presParOf" srcId="{2B36AF47-E7D0-4BB5-9EE9-8176595E432D}" destId="{F6E6533E-CA64-47B7-A381-3BD669316442}" srcOrd="8" destOrd="0" presId="urn:microsoft.com/office/officeart/2005/8/layout/cycle2"/>
    <dgm:cxn modelId="{6EE41B46-0664-4354-9B44-04FD1FA4BC56}" type="presParOf" srcId="{2B36AF47-E7D0-4BB5-9EE9-8176595E432D}" destId="{82F45AC0-81E2-48C8-A5AA-A80D66B7D0A3}" srcOrd="9" destOrd="0" presId="urn:microsoft.com/office/officeart/2005/8/layout/cycle2"/>
    <dgm:cxn modelId="{3F366527-5FBD-4B6E-9CCC-22C40AC9DB2D}" type="presParOf" srcId="{82F45AC0-81E2-48C8-A5AA-A80D66B7D0A3}" destId="{E61FDEEB-A9E7-4217-ABC3-F4FA7F7F8AFD}" srcOrd="0" destOrd="0" presId="urn:microsoft.com/office/officeart/2005/8/layout/cycle2"/>
    <dgm:cxn modelId="{4BE07D13-1771-41ED-AAF1-ED234C267B55}" type="presParOf" srcId="{2B36AF47-E7D0-4BB5-9EE9-8176595E432D}" destId="{EB2CBB1D-2B65-452E-B10D-36B6E6415357}" srcOrd="10" destOrd="0" presId="urn:microsoft.com/office/officeart/2005/8/layout/cycle2"/>
    <dgm:cxn modelId="{DB6B8A53-3A27-4787-9337-4DDB04A0222D}" type="presParOf" srcId="{2B36AF47-E7D0-4BB5-9EE9-8176595E432D}" destId="{EC49C57A-EF63-43C6-8760-FED6324FF3B1}" srcOrd="11" destOrd="0" presId="urn:microsoft.com/office/officeart/2005/8/layout/cycle2"/>
    <dgm:cxn modelId="{4150CD62-222B-4B04-9CE8-99C0FEF8731B}" type="presParOf" srcId="{EC49C57A-EF63-43C6-8760-FED6324FF3B1}" destId="{B921CF87-E515-4E8F-95CE-20B69CEF8F0B}" srcOrd="0" destOrd="0" presId="urn:microsoft.com/office/officeart/2005/8/layout/cycle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47601506-C8A5-450C-B6EC-3FB17DD16DBA}" type="doc">
      <dgm:prSet loTypeId="urn:microsoft.com/office/officeart/2009/3/layout/IncreasingArrowsProcess" loCatId="process" qsTypeId="urn:microsoft.com/office/officeart/2005/8/quickstyle/simple1" qsCatId="simple" csTypeId="urn:microsoft.com/office/officeart/2005/8/colors/accent2_4" csCatId="accent2" phldr="1"/>
      <dgm:spPr/>
      <dgm:t>
        <a:bodyPr/>
        <a:lstStyle/>
        <a:p>
          <a:endParaRPr lang="tr-TR"/>
        </a:p>
      </dgm:t>
    </dgm:pt>
    <dgm:pt modelId="{BED47E27-6DCA-44F7-9903-B676D7F885A3}">
      <dgm:prSet phldrT="[Metin]" phldr="1"/>
      <dgm:spPr/>
      <dgm:t>
        <a:bodyPr/>
        <a:lstStyle/>
        <a:p>
          <a:endParaRPr lang="tr-TR" dirty="0"/>
        </a:p>
      </dgm:t>
    </dgm:pt>
    <dgm:pt modelId="{AB5925C9-DD6A-42D1-AB5E-A44CA0C68943}" type="parTrans" cxnId="{2E31D57A-6568-44E2-B803-661D76DA4D3A}">
      <dgm:prSet/>
      <dgm:spPr/>
      <dgm:t>
        <a:bodyPr/>
        <a:lstStyle/>
        <a:p>
          <a:endParaRPr lang="tr-TR"/>
        </a:p>
      </dgm:t>
    </dgm:pt>
    <dgm:pt modelId="{A5134F05-3B59-47C0-9069-4708FCD43709}" type="sibTrans" cxnId="{2E31D57A-6568-44E2-B803-661D76DA4D3A}">
      <dgm:prSet/>
      <dgm:spPr/>
      <dgm:t>
        <a:bodyPr/>
        <a:lstStyle/>
        <a:p>
          <a:endParaRPr lang="tr-TR"/>
        </a:p>
      </dgm:t>
    </dgm:pt>
    <dgm:pt modelId="{3D99DCD9-2CB4-4034-9136-37A0944E8693}">
      <dgm:prSet phldrT="[Metin]" custT="1"/>
      <dgm:spPr/>
      <dgm:t>
        <a:bodyPr/>
        <a:lstStyle/>
        <a:p>
          <a:r>
            <a:rPr lang="tr-TR" sz="3200" b="0" dirty="0" smtClean="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Harcama Birimleri</a:t>
          </a:r>
          <a:endParaRPr lang="tr-TR" sz="3200" b="0"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dgm:t>
    </dgm:pt>
    <dgm:pt modelId="{2C65F2CC-C8DB-4186-A9CA-60C3E2102E60}" type="parTrans" cxnId="{50514EDD-5996-4FE4-BF63-7FAAA2A92A4B}">
      <dgm:prSet/>
      <dgm:spPr/>
      <dgm:t>
        <a:bodyPr/>
        <a:lstStyle/>
        <a:p>
          <a:endParaRPr lang="tr-TR"/>
        </a:p>
      </dgm:t>
    </dgm:pt>
    <dgm:pt modelId="{D9ADCB46-7C18-426F-B228-72EFF7BFFC6A}" type="sibTrans" cxnId="{50514EDD-5996-4FE4-BF63-7FAAA2A92A4B}">
      <dgm:prSet/>
      <dgm:spPr/>
      <dgm:t>
        <a:bodyPr/>
        <a:lstStyle/>
        <a:p>
          <a:endParaRPr lang="tr-TR"/>
        </a:p>
      </dgm:t>
    </dgm:pt>
    <dgm:pt modelId="{FCB21DBA-93C0-403A-AE92-2D1C0C65DD4F}">
      <dgm:prSet phldrT="[Metin]" phldr="1"/>
      <dgm:spPr/>
      <dgm:t>
        <a:bodyPr/>
        <a:lstStyle/>
        <a:p>
          <a:endParaRPr lang="tr-TR" dirty="0"/>
        </a:p>
      </dgm:t>
    </dgm:pt>
    <dgm:pt modelId="{23D829BF-31B2-4DE9-B037-CF7645E4E039}" type="parTrans" cxnId="{560F02B1-C4DA-4838-8332-91D7234FCDC3}">
      <dgm:prSet/>
      <dgm:spPr/>
      <dgm:t>
        <a:bodyPr/>
        <a:lstStyle/>
        <a:p>
          <a:endParaRPr lang="tr-TR"/>
        </a:p>
      </dgm:t>
    </dgm:pt>
    <dgm:pt modelId="{76C712CD-B9C1-4C01-B04E-6C12AD057B8F}" type="sibTrans" cxnId="{560F02B1-C4DA-4838-8332-91D7234FCDC3}">
      <dgm:prSet/>
      <dgm:spPr/>
      <dgm:t>
        <a:bodyPr/>
        <a:lstStyle/>
        <a:p>
          <a:endParaRPr lang="tr-TR"/>
        </a:p>
      </dgm:t>
    </dgm:pt>
    <dgm:pt modelId="{5A595D9A-8761-431B-9AFE-1BB255BA3ABD}">
      <dgm:prSet phldrT="[Metin]" custT="1"/>
      <dgm:spPr/>
      <dgm:t>
        <a:bodyPr/>
        <a:lstStyle/>
        <a:p>
          <a:r>
            <a:rPr lang="tr-TR" sz="2800" b="0" i="0" dirty="0" smtClean="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Birim Faaliyet Raporu</a:t>
          </a:r>
          <a:endParaRPr lang="tr-TR" sz="2800" b="0" i="0"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dgm:t>
    </dgm:pt>
    <dgm:pt modelId="{72C04B00-CE4E-4277-9D05-92D7020B6C22}" type="parTrans" cxnId="{AD91F588-8DD8-453D-A8DF-ECA1E66FABCE}">
      <dgm:prSet/>
      <dgm:spPr/>
      <dgm:t>
        <a:bodyPr/>
        <a:lstStyle/>
        <a:p>
          <a:endParaRPr lang="tr-TR"/>
        </a:p>
      </dgm:t>
    </dgm:pt>
    <dgm:pt modelId="{0391980C-D31A-4955-9036-128A5E4205D6}" type="sibTrans" cxnId="{AD91F588-8DD8-453D-A8DF-ECA1E66FABCE}">
      <dgm:prSet/>
      <dgm:spPr/>
      <dgm:t>
        <a:bodyPr/>
        <a:lstStyle/>
        <a:p>
          <a:endParaRPr lang="tr-TR"/>
        </a:p>
      </dgm:t>
    </dgm:pt>
    <dgm:pt modelId="{AD4268A8-F98E-48D7-AEE3-40E3A18FE7E9}">
      <dgm:prSet phldrT="[Metin]"/>
      <dgm:spPr/>
      <dgm:t>
        <a:bodyPr/>
        <a:lstStyle/>
        <a:p>
          <a:r>
            <a:rPr lang="tr-TR" b="1" dirty="0" smtClean="0">
              <a:solidFill>
                <a:schemeClr val="tx1"/>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Ocak Ayı Sonuna Kadar</a:t>
          </a:r>
          <a:endParaRPr lang="tr-TR" b="1" dirty="0">
            <a:solidFill>
              <a:schemeClr val="tx1"/>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dgm:t>
    </dgm:pt>
    <dgm:pt modelId="{1A47A155-EFE9-40C4-8602-E84843C3EBFE}" type="parTrans" cxnId="{4152E19A-D866-4486-938E-50BCE9BE2489}">
      <dgm:prSet/>
      <dgm:spPr/>
      <dgm:t>
        <a:bodyPr/>
        <a:lstStyle/>
        <a:p>
          <a:endParaRPr lang="tr-TR"/>
        </a:p>
      </dgm:t>
    </dgm:pt>
    <dgm:pt modelId="{28888D85-4AE3-40C1-9A72-1160C0902415}" type="sibTrans" cxnId="{4152E19A-D866-4486-938E-50BCE9BE2489}">
      <dgm:prSet/>
      <dgm:spPr/>
      <dgm:t>
        <a:bodyPr/>
        <a:lstStyle/>
        <a:p>
          <a:endParaRPr lang="tr-TR"/>
        </a:p>
      </dgm:t>
    </dgm:pt>
    <dgm:pt modelId="{0C4AE522-1948-4DCD-8009-0558B30E1D97}">
      <dgm:prSet phldrT="[Metin]" custT="1"/>
      <dgm:spPr/>
      <dgm:t>
        <a:bodyPr/>
        <a:lstStyle/>
        <a:p>
          <a:r>
            <a:rPr lang="tr-TR" sz="2800" dirty="0" smtClean="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Üst Yönetici</a:t>
          </a:r>
          <a:endParaRPr lang="tr-TR" sz="2800"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dgm:t>
    </dgm:pt>
    <dgm:pt modelId="{FD838264-5F02-49DA-B0C5-5B4B76F9827E}" type="parTrans" cxnId="{F0025FF2-E981-48F8-8BE8-ECD83A7959E7}">
      <dgm:prSet/>
      <dgm:spPr/>
      <dgm:t>
        <a:bodyPr/>
        <a:lstStyle/>
        <a:p>
          <a:endParaRPr lang="tr-TR"/>
        </a:p>
      </dgm:t>
    </dgm:pt>
    <dgm:pt modelId="{7E57325B-C594-4CD9-BD04-11E1289E28C9}" type="sibTrans" cxnId="{F0025FF2-E981-48F8-8BE8-ECD83A7959E7}">
      <dgm:prSet/>
      <dgm:spPr/>
      <dgm:t>
        <a:bodyPr/>
        <a:lstStyle/>
        <a:p>
          <a:endParaRPr lang="tr-TR"/>
        </a:p>
      </dgm:t>
    </dgm:pt>
    <dgm:pt modelId="{70C1525E-BC4D-4E7F-8EC6-81FD24ACE32B}" type="pres">
      <dgm:prSet presAssocID="{47601506-C8A5-450C-B6EC-3FB17DD16DBA}" presName="Name0" presStyleCnt="0">
        <dgm:presLayoutVars>
          <dgm:chMax val="5"/>
          <dgm:chPref val="5"/>
          <dgm:dir/>
          <dgm:animLvl val="lvl"/>
        </dgm:presLayoutVars>
      </dgm:prSet>
      <dgm:spPr/>
      <dgm:t>
        <a:bodyPr/>
        <a:lstStyle/>
        <a:p>
          <a:endParaRPr lang="tr-TR"/>
        </a:p>
      </dgm:t>
    </dgm:pt>
    <dgm:pt modelId="{769E51F5-65A1-44C9-920B-882B89E7572D}" type="pres">
      <dgm:prSet presAssocID="{BED47E27-6DCA-44F7-9903-B676D7F885A3}" presName="parentText1" presStyleLbl="node1" presStyleIdx="0" presStyleCnt="3">
        <dgm:presLayoutVars>
          <dgm:chMax/>
          <dgm:chPref val="3"/>
          <dgm:bulletEnabled val="1"/>
        </dgm:presLayoutVars>
      </dgm:prSet>
      <dgm:spPr/>
      <dgm:t>
        <a:bodyPr/>
        <a:lstStyle/>
        <a:p>
          <a:endParaRPr lang="tr-TR"/>
        </a:p>
      </dgm:t>
    </dgm:pt>
    <dgm:pt modelId="{74B535D9-C1D4-4B81-8094-7DA64900FC74}" type="pres">
      <dgm:prSet presAssocID="{BED47E27-6DCA-44F7-9903-B676D7F885A3}" presName="childText1" presStyleLbl="solidAlignAcc1" presStyleIdx="0" presStyleCnt="3">
        <dgm:presLayoutVars>
          <dgm:chMax val="0"/>
          <dgm:chPref val="0"/>
          <dgm:bulletEnabled val="1"/>
        </dgm:presLayoutVars>
      </dgm:prSet>
      <dgm:spPr/>
      <dgm:t>
        <a:bodyPr/>
        <a:lstStyle/>
        <a:p>
          <a:endParaRPr lang="tr-TR"/>
        </a:p>
      </dgm:t>
    </dgm:pt>
    <dgm:pt modelId="{56BD9A35-A8FD-4168-9CF5-2E02355271B7}" type="pres">
      <dgm:prSet presAssocID="{FCB21DBA-93C0-403A-AE92-2D1C0C65DD4F}" presName="parentText2" presStyleLbl="node1" presStyleIdx="1" presStyleCnt="3">
        <dgm:presLayoutVars>
          <dgm:chMax/>
          <dgm:chPref val="3"/>
          <dgm:bulletEnabled val="1"/>
        </dgm:presLayoutVars>
      </dgm:prSet>
      <dgm:spPr/>
      <dgm:t>
        <a:bodyPr/>
        <a:lstStyle/>
        <a:p>
          <a:endParaRPr lang="tr-TR"/>
        </a:p>
      </dgm:t>
    </dgm:pt>
    <dgm:pt modelId="{40554FC6-3001-4441-852B-8FC7C8BE0B4C}" type="pres">
      <dgm:prSet presAssocID="{FCB21DBA-93C0-403A-AE92-2D1C0C65DD4F}" presName="childText2" presStyleLbl="solidAlignAcc1" presStyleIdx="1" presStyleCnt="3">
        <dgm:presLayoutVars>
          <dgm:chMax val="0"/>
          <dgm:chPref val="0"/>
          <dgm:bulletEnabled val="1"/>
        </dgm:presLayoutVars>
      </dgm:prSet>
      <dgm:spPr/>
      <dgm:t>
        <a:bodyPr/>
        <a:lstStyle/>
        <a:p>
          <a:endParaRPr lang="tr-TR"/>
        </a:p>
      </dgm:t>
    </dgm:pt>
    <dgm:pt modelId="{74AC0450-8EEA-42D8-A967-D678F9A802B6}" type="pres">
      <dgm:prSet presAssocID="{AD4268A8-F98E-48D7-AEE3-40E3A18FE7E9}" presName="parentText3" presStyleLbl="node1" presStyleIdx="2" presStyleCnt="3">
        <dgm:presLayoutVars>
          <dgm:chMax/>
          <dgm:chPref val="3"/>
          <dgm:bulletEnabled val="1"/>
        </dgm:presLayoutVars>
      </dgm:prSet>
      <dgm:spPr/>
      <dgm:t>
        <a:bodyPr/>
        <a:lstStyle/>
        <a:p>
          <a:endParaRPr lang="tr-TR"/>
        </a:p>
      </dgm:t>
    </dgm:pt>
    <dgm:pt modelId="{DE0B033F-28BC-438B-9F99-A3DD4655E76F}" type="pres">
      <dgm:prSet presAssocID="{AD4268A8-F98E-48D7-AEE3-40E3A18FE7E9}" presName="childText3" presStyleLbl="solidAlignAcc1" presStyleIdx="2" presStyleCnt="3">
        <dgm:presLayoutVars>
          <dgm:chMax val="0"/>
          <dgm:chPref val="0"/>
          <dgm:bulletEnabled val="1"/>
        </dgm:presLayoutVars>
      </dgm:prSet>
      <dgm:spPr/>
      <dgm:t>
        <a:bodyPr/>
        <a:lstStyle/>
        <a:p>
          <a:endParaRPr lang="tr-TR"/>
        </a:p>
      </dgm:t>
    </dgm:pt>
  </dgm:ptLst>
  <dgm:cxnLst>
    <dgm:cxn modelId="{560F02B1-C4DA-4838-8332-91D7234FCDC3}" srcId="{47601506-C8A5-450C-B6EC-3FB17DD16DBA}" destId="{FCB21DBA-93C0-403A-AE92-2D1C0C65DD4F}" srcOrd="1" destOrd="0" parTransId="{23D829BF-31B2-4DE9-B037-CF7645E4E039}" sibTransId="{76C712CD-B9C1-4C01-B04E-6C12AD057B8F}"/>
    <dgm:cxn modelId="{4152E19A-D866-4486-938E-50BCE9BE2489}" srcId="{47601506-C8A5-450C-B6EC-3FB17DD16DBA}" destId="{AD4268A8-F98E-48D7-AEE3-40E3A18FE7E9}" srcOrd="2" destOrd="0" parTransId="{1A47A155-EFE9-40C4-8602-E84843C3EBFE}" sibTransId="{28888D85-4AE3-40C1-9A72-1160C0902415}"/>
    <dgm:cxn modelId="{50514EDD-5996-4FE4-BF63-7FAAA2A92A4B}" srcId="{BED47E27-6DCA-44F7-9903-B676D7F885A3}" destId="{3D99DCD9-2CB4-4034-9136-37A0944E8693}" srcOrd="0" destOrd="0" parTransId="{2C65F2CC-C8DB-4186-A9CA-60C3E2102E60}" sibTransId="{D9ADCB46-7C18-426F-B228-72EFF7BFFC6A}"/>
    <dgm:cxn modelId="{F0025FF2-E981-48F8-8BE8-ECD83A7959E7}" srcId="{AD4268A8-F98E-48D7-AEE3-40E3A18FE7E9}" destId="{0C4AE522-1948-4DCD-8009-0558B30E1D97}" srcOrd="0" destOrd="0" parTransId="{FD838264-5F02-49DA-B0C5-5B4B76F9827E}" sibTransId="{7E57325B-C594-4CD9-BD04-11E1289E28C9}"/>
    <dgm:cxn modelId="{E91237F7-E8DF-481C-8874-C725CF6BA5AA}" type="presOf" srcId="{AD4268A8-F98E-48D7-AEE3-40E3A18FE7E9}" destId="{74AC0450-8EEA-42D8-A967-D678F9A802B6}" srcOrd="0" destOrd="0" presId="urn:microsoft.com/office/officeart/2009/3/layout/IncreasingArrowsProcess"/>
    <dgm:cxn modelId="{1CC42113-67CB-46E6-9774-84A6ADC2DB24}" type="presOf" srcId="{0C4AE522-1948-4DCD-8009-0558B30E1D97}" destId="{DE0B033F-28BC-438B-9F99-A3DD4655E76F}" srcOrd="0" destOrd="0" presId="urn:microsoft.com/office/officeart/2009/3/layout/IncreasingArrowsProcess"/>
    <dgm:cxn modelId="{2E31D57A-6568-44E2-B803-661D76DA4D3A}" srcId="{47601506-C8A5-450C-B6EC-3FB17DD16DBA}" destId="{BED47E27-6DCA-44F7-9903-B676D7F885A3}" srcOrd="0" destOrd="0" parTransId="{AB5925C9-DD6A-42D1-AB5E-A44CA0C68943}" sibTransId="{A5134F05-3B59-47C0-9069-4708FCD43709}"/>
    <dgm:cxn modelId="{1FCC1A35-5AF9-474B-B4AE-401B2F1B1967}" type="presOf" srcId="{5A595D9A-8761-431B-9AFE-1BB255BA3ABD}" destId="{40554FC6-3001-4441-852B-8FC7C8BE0B4C}" srcOrd="0" destOrd="0" presId="urn:microsoft.com/office/officeart/2009/3/layout/IncreasingArrowsProcess"/>
    <dgm:cxn modelId="{1869E163-EDBF-4580-823D-0DAADC451BE5}" type="presOf" srcId="{3D99DCD9-2CB4-4034-9136-37A0944E8693}" destId="{74B535D9-C1D4-4B81-8094-7DA64900FC74}" srcOrd="0" destOrd="0" presId="urn:microsoft.com/office/officeart/2009/3/layout/IncreasingArrowsProcess"/>
    <dgm:cxn modelId="{AD91F588-8DD8-453D-A8DF-ECA1E66FABCE}" srcId="{FCB21DBA-93C0-403A-AE92-2D1C0C65DD4F}" destId="{5A595D9A-8761-431B-9AFE-1BB255BA3ABD}" srcOrd="0" destOrd="0" parTransId="{72C04B00-CE4E-4277-9D05-92D7020B6C22}" sibTransId="{0391980C-D31A-4955-9036-128A5E4205D6}"/>
    <dgm:cxn modelId="{EA655BAF-0F13-4D5D-920C-688A372BD8F5}" type="presOf" srcId="{BED47E27-6DCA-44F7-9903-B676D7F885A3}" destId="{769E51F5-65A1-44C9-920B-882B89E7572D}" srcOrd="0" destOrd="0" presId="urn:microsoft.com/office/officeart/2009/3/layout/IncreasingArrowsProcess"/>
    <dgm:cxn modelId="{88BAD6A3-F67D-4434-9C7C-6F593DA05DED}" type="presOf" srcId="{FCB21DBA-93C0-403A-AE92-2D1C0C65DD4F}" destId="{56BD9A35-A8FD-4168-9CF5-2E02355271B7}" srcOrd="0" destOrd="0" presId="urn:microsoft.com/office/officeart/2009/3/layout/IncreasingArrowsProcess"/>
    <dgm:cxn modelId="{49B3C647-042E-46CF-9DED-2F2BC8F2F87D}" type="presOf" srcId="{47601506-C8A5-450C-B6EC-3FB17DD16DBA}" destId="{70C1525E-BC4D-4E7F-8EC6-81FD24ACE32B}" srcOrd="0" destOrd="0" presId="urn:microsoft.com/office/officeart/2009/3/layout/IncreasingArrowsProcess"/>
    <dgm:cxn modelId="{4A2C84F5-BABC-4549-AC28-C3BF327F38B8}" type="presParOf" srcId="{70C1525E-BC4D-4E7F-8EC6-81FD24ACE32B}" destId="{769E51F5-65A1-44C9-920B-882B89E7572D}" srcOrd="0" destOrd="0" presId="urn:microsoft.com/office/officeart/2009/3/layout/IncreasingArrowsProcess"/>
    <dgm:cxn modelId="{B27CC5AC-DF6E-48BC-9093-606D32BE450B}" type="presParOf" srcId="{70C1525E-BC4D-4E7F-8EC6-81FD24ACE32B}" destId="{74B535D9-C1D4-4B81-8094-7DA64900FC74}" srcOrd="1" destOrd="0" presId="urn:microsoft.com/office/officeart/2009/3/layout/IncreasingArrowsProcess"/>
    <dgm:cxn modelId="{340F1C49-1C02-4275-8AFC-E00E4B8032DE}" type="presParOf" srcId="{70C1525E-BC4D-4E7F-8EC6-81FD24ACE32B}" destId="{56BD9A35-A8FD-4168-9CF5-2E02355271B7}" srcOrd="2" destOrd="0" presId="urn:microsoft.com/office/officeart/2009/3/layout/IncreasingArrowsProcess"/>
    <dgm:cxn modelId="{30E0D2E8-E7AC-4DDC-98E8-C9972FFB3DF4}" type="presParOf" srcId="{70C1525E-BC4D-4E7F-8EC6-81FD24ACE32B}" destId="{40554FC6-3001-4441-852B-8FC7C8BE0B4C}" srcOrd="3" destOrd="0" presId="urn:microsoft.com/office/officeart/2009/3/layout/IncreasingArrowsProcess"/>
    <dgm:cxn modelId="{B56BA1E9-F15D-4762-BE1E-EAB510977206}" type="presParOf" srcId="{70C1525E-BC4D-4E7F-8EC6-81FD24ACE32B}" destId="{74AC0450-8EEA-42D8-A967-D678F9A802B6}" srcOrd="4" destOrd="0" presId="urn:microsoft.com/office/officeart/2009/3/layout/IncreasingArrowsProcess"/>
    <dgm:cxn modelId="{E7EEB835-7A9A-44C2-901B-4BE95BAA2DEF}" type="presParOf" srcId="{70C1525E-BC4D-4E7F-8EC6-81FD24ACE32B}" destId="{DE0B033F-28BC-438B-9F99-A3DD4655E76F}" srcOrd="5" destOrd="0" presId="urn:microsoft.com/office/officeart/2009/3/layout/IncreasingArrowsProcess"/>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8B18B750-4CDA-4224-80FB-C5314000CBA1}" type="doc">
      <dgm:prSet loTypeId="urn:microsoft.com/office/officeart/2009/3/layout/IncreasingArrowsProcess" loCatId="process" qsTypeId="urn:microsoft.com/office/officeart/2005/8/quickstyle/simple1" qsCatId="simple" csTypeId="urn:microsoft.com/office/officeart/2005/8/colors/accent6_3" csCatId="accent6" phldr="1"/>
      <dgm:spPr/>
      <dgm:t>
        <a:bodyPr/>
        <a:lstStyle/>
        <a:p>
          <a:endParaRPr lang="tr-TR"/>
        </a:p>
      </dgm:t>
    </dgm:pt>
    <dgm:pt modelId="{5A631090-47D4-4CE6-8649-EAA43FE0D223}">
      <dgm:prSet phldrT="[Metin]" phldr="1"/>
      <dgm:spPr/>
      <dgm:t>
        <a:bodyPr/>
        <a:lstStyle/>
        <a:p>
          <a:endParaRPr lang="tr-TR" dirty="0"/>
        </a:p>
      </dgm:t>
    </dgm:pt>
    <dgm:pt modelId="{F7B3D02A-EFCC-4248-8E90-5808F7488E9D}" type="parTrans" cxnId="{E62414A4-CE8B-455E-A01E-4A96A2CDE38A}">
      <dgm:prSet/>
      <dgm:spPr/>
      <dgm:t>
        <a:bodyPr/>
        <a:lstStyle/>
        <a:p>
          <a:endParaRPr lang="tr-TR"/>
        </a:p>
      </dgm:t>
    </dgm:pt>
    <dgm:pt modelId="{54287C81-1ED1-4F96-A3B1-B6CA04CA163F}" type="sibTrans" cxnId="{E62414A4-CE8B-455E-A01E-4A96A2CDE38A}">
      <dgm:prSet/>
      <dgm:spPr/>
      <dgm:t>
        <a:bodyPr/>
        <a:lstStyle/>
        <a:p>
          <a:endParaRPr lang="tr-TR"/>
        </a:p>
      </dgm:t>
    </dgm:pt>
    <dgm:pt modelId="{30A57032-228F-4EB7-B670-ABE0FBC3645F}">
      <dgm:prSet phldrT="[Metin]" custT="1"/>
      <dgm:spPr/>
      <dgm:t>
        <a:bodyPr/>
        <a:lstStyle/>
        <a:p>
          <a:r>
            <a:rPr lang="tr-TR" sz="4000" dirty="0" smtClean="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Üst Yönetici</a:t>
          </a:r>
          <a:endParaRPr lang="tr-TR" sz="4000"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dgm:t>
    </dgm:pt>
    <dgm:pt modelId="{24040832-5084-4189-B791-5972458A2103}" type="parTrans" cxnId="{130218F7-5E85-4384-97B3-A94CADB0C612}">
      <dgm:prSet/>
      <dgm:spPr/>
      <dgm:t>
        <a:bodyPr/>
        <a:lstStyle/>
        <a:p>
          <a:endParaRPr lang="tr-TR"/>
        </a:p>
      </dgm:t>
    </dgm:pt>
    <dgm:pt modelId="{DA6ED794-FEED-4C0A-A2F8-857C98827899}" type="sibTrans" cxnId="{130218F7-5E85-4384-97B3-A94CADB0C612}">
      <dgm:prSet/>
      <dgm:spPr/>
      <dgm:t>
        <a:bodyPr/>
        <a:lstStyle/>
        <a:p>
          <a:endParaRPr lang="tr-TR"/>
        </a:p>
      </dgm:t>
    </dgm:pt>
    <dgm:pt modelId="{F37531BC-7923-440C-B0DC-759B7A3AB20D}">
      <dgm:prSet phldrT="[Metin]" phldr="1"/>
      <dgm:spPr/>
      <dgm:t>
        <a:bodyPr/>
        <a:lstStyle/>
        <a:p>
          <a:endParaRPr lang="tr-TR"/>
        </a:p>
      </dgm:t>
    </dgm:pt>
    <dgm:pt modelId="{C4B463DC-F5F2-4945-86B4-24880539578A}" type="parTrans" cxnId="{9632E541-53BF-4BD8-837E-804E1E91775B}">
      <dgm:prSet/>
      <dgm:spPr/>
      <dgm:t>
        <a:bodyPr/>
        <a:lstStyle/>
        <a:p>
          <a:endParaRPr lang="tr-TR"/>
        </a:p>
      </dgm:t>
    </dgm:pt>
    <dgm:pt modelId="{08AB56D6-79C0-4D0F-AD49-7556C71C5DB4}" type="sibTrans" cxnId="{9632E541-53BF-4BD8-837E-804E1E91775B}">
      <dgm:prSet/>
      <dgm:spPr/>
      <dgm:t>
        <a:bodyPr/>
        <a:lstStyle/>
        <a:p>
          <a:endParaRPr lang="tr-TR"/>
        </a:p>
      </dgm:t>
    </dgm:pt>
    <dgm:pt modelId="{6E926291-FFE3-4C40-99EC-D0C00BBDE564}">
      <dgm:prSet phldrT="[Metin]" custT="1"/>
      <dgm:spPr/>
      <dgm:t>
        <a:bodyPr/>
        <a:lstStyle/>
        <a:p>
          <a:r>
            <a:rPr lang="tr-TR" sz="4000" b="0" dirty="0" smtClean="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İdare Faaliyet Raporu</a:t>
          </a:r>
          <a:endParaRPr lang="tr-TR" sz="4000" b="0"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dgm:t>
    </dgm:pt>
    <dgm:pt modelId="{0E99F234-9A87-46B8-8398-EF5420CBFCFB}" type="parTrans" cxnId="{42231586-B248-4399-8388-40002D0A964B}">
      <dgm:prSet/>
      <dgm:spPr/>
      <dgm:t>
        <a:bodyPr/>
        <a:lstStyle/>
        <a:p>
          <a:endParaRPr lang="tr-TR"/>
        </a:p>
      </dgm:t>
    </dgm:pt>
    <dgm:pt modelId="{21EECB6D-21EC-4E12-A707-33934AE3D6A3}" type="sibTrans" cxnId="{42231586-B248-4399-8388-40002D0A964B}">
      <dgm:prSet/>
      <dgm:spPr/>
      <dgm:t>
        <a:bodyPr/>
        <a:lstStyle/>
        <a:p>
          <a:endParaRPr lang="tr-TR"/>
        </a:p>
      </dgm:t>
    </dgm:pt>
    <dgm:pt modelId="{7FEA3CB3-2C44-4299-AE4D-09E252AEF84E}">
      <dgm:prSet phldrT="[Metin]" custT="1"/>
      <dgm:spPr/>
      <dgm:t>
        <a:bodyPr/>
        <a:lstStyle/>
        <a:p>
          <a:pPr algn="ctr"/>
          <a:r>
            <a:rPr lang="tr-TR" sz="1800" b="1" dirty="0" smtClean="0">
              <a:solidFill>
                <a:schemeClr val="accent2"/>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Şubat Ayı Sonuna Kadar</a:t>
          </a:r>
          <a:endParaRPr lang="tr-TR" sz="1800" b="1" dirty="0">
            <a:solidFill>
              <a:schemeClr val="accent2"/>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dgm:t>
    </dgm:pt>
    <dgm:pt modelId="{E19B35C8-B43B-45E6-86BE-7FDE6387E22F}" type="parTrans" cxnId="{969AF60C-3886-4433-8158-3CC6A4058521}">
      <dgm:prSet/>
      <dgm:spPr/>
      <dgm:t>
        <a:bodyPr/>
        <a:lstStyle/>
        <a:p>
          <a:endParaRPr lang="tr-TR"/>
        </a:p>
      </dgm:t>
    </dgm:pt>
    <dgm:pt modelId="{08E3EC53-A1B8-47B8-BF50-F746AE6F4ABC}" type="sibTrans" cxnId="{969AF60C-3886-4433-8158-3CC6A4058521}">
      <dgm:prSet/>
      <dgm:spPr/>
      <dgm:t>
        <a:bodyPr/>
        <a:lstStyle/>
        <a:p>
          <a:endParaRPr lang="tr-TR"/>
        </a:p>
      </dgm:t>
    </dgm:pt>
    <dgm:pt modelId="{B259D228-1616-476B-BB47-B206604AFFC8}">
      <dgm:prSet phldrT="[Metin]"/>
      <dgm:spPr/>
      <dgm:t>
        <a:bodyPr/>
        <a:lstStyle/>
        <a:p>
          <a:r>
            <a:rPr lang="tr-TR" b="0" dirty="0" smtClean="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*Kamuoyu</a:t>
          </a:r>
        </a:p>
        <a:p>
          <a:r>
            <a:rPr lang="tr-TR" b="0" dirty="0" smtClean="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*Sayıştay</a:t>
          </a:r>
        </a:p>
        <a:p>
          <a:r>
            <a:rPr lang="tr-TR" b="0" dirty="0" smtClean="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*Cumhurbaşkanlık</a:t>
          </a:r>
          <a:endParaRPr lang="tr-TR" b="0"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dgm:t>
    </dgm:pt>
    <dgm:pt modelId="{A657747E-B150-464F-94C5-5F9D2FFA0EFC}" type="parTrans" cxnId="{A5AA827E-9E80-47D8-9275-4AB16CC653A6}">
      <dgm:prSet/>
      <dgm:spPr/>
      <dgm:t>
        <a:bodyPr/>
        <a:lstStyle/>
        <a:p>
          <a:endParaRPr lang="tr-TR"/>
        </a:p>
      </dgm:t>
    </dgm:pt>
    <dgm:pt modelId="{A4417820-351D-4D95-8539-D0C33D500083}" type="sibTrans" cxnId="{A5AA827E-9E80-47D8-9275-4AB16CC653A6}">
      <dgm:prSet/>
      <dgm:spPr/>
      <dgm:t>
        <a:bodyPr/>
        <a:lstStyle/>
        <a:p>
          <a:endParaRPr lang="tr-TR"/>
        </a:p>
      </dgm:t>
    </dgm:pt>
    <dgm:pt modelId="{4B870D5A-F6EF-4BA7-801D-3D39C653F91B}" type="pres">
      <dgm:prSet presAssocID="{8B18B750-4CDA-4224-80FB-C5314000CBA1}" presName="Name0" presStyleCnt="0">
        <dgm:presLayoutVars>
          <dgm:chMax val="5"/>
          <dgm:chPref val="5"/>
          <dgm:dir/>
          <dgm:animLvl val="lvl"/>
        </dgm:presLayoutVars>
      </dgm:prSet>
      <dgm:spPr/>
      <dgm:t>
        <a:bodyPr/>
        <a:lstStyle/>
        <a:p>
          <a:endParaRPr lang="tr-TR"/>
        </a:p>
      </dgm:t>
    </dgm:pt>
    <dgm:pt modelId="{DC23908D-0CB5-42E4-9A00-ED50231644B5}" type="pres">
      <dgm:prSet presAssocID="{5A631090-47D4-4CE6-8649-EAA43FE0D223}" presName="parentText1" presStyleLbl="node1" presStyleIdx="0" presStyleCnt="3">
        <dgm:presLayoutVars>
          <dgm:chMax/>
          <dgm:chPref val="3"/>
          <dgm:bulletEnabled val="1"/>
        </dgm:presLayoutVars>
      </dgm:prSet>
      <dgm:spPr/>
      <dgm:t>
        <a:bodyPr/>
        <a:lstStyle/>
        <a:p>
          <a:endParaRPr lang="tr-TR"/>
        </a:p>
      </dgm:t>
    </dgm:pt>
    <dgm:pt modelId="{643D5BD0-F528-4A88-AE9E-C28FF3DEEE3C}" type="pres">
      <dgm:prSet presAssocID="{5A631090-47D4-4CE6-8649-EAA43FE0D223}" presName="childText1" presStyleLbl="solidAlignAcc1" presStyleIdx="0" presStyleCnt="3">
        <dgm:presLayoutVars>
          <dgm:chMax val="0"/>
          <dgm:chPref val="0"/>
          <dgm:bulletEnabled val="1"/>
        </dgm:presLayoutVars>
      </dgm:prSet>
      <dgm:spPr/>
      <dgm:t>
        <a:bodyPr/>
        <a:lstStyle/>
        <a:p>
          <a:endParaRPr lang="tr-TR"/>
        </a:p>
      </dgm:t>
    </dgm:pt>
    <dgm:pt modelId="{AF9A6C2B-B53E-49E4-A040-4FEEE09A56ED}" type="pres">
      <dgm:prSet presAssocID="{F37531BC-7923-440C-B0DC-759B7A3AB20D}" presName="parentText2" presStyleLbl="node1" presStyleIdx="1" presStyleCnt="3">
        <dgm:presLayoutVars>
          <dgm:chMax/>
          <dgm:chPref val="3"/>
          <dgm:bulletEnabled val="1"/>
        </dgm:presLayoutVars>
      </dgm:prSet>
      <dgm:spPr/>
      <dgm:t>
        <a:bodyPr/>
        <a:lstStyle/>
        <a:p>
          <a:endParaRPr lang="tr-TR"/>
        </a:p>
      </dgm:t>
    </dgm:pt>
    <dgm:pt modelId="{022F7CEC-0484-4564-B94B-D2D179C16E7F}" type="pres">
      <dgm:prSet presAssocID="{F37531BC-7923-440C-B0DC-759B7A3AB20D}" presName="childText2" presStyleLbl="solidAlignAcc1" presStyleIdx="1" presStyleCnt="3">
        <dgm:presLayoutVars>
          <dgm:chMax val="0"/>
          <dgm:chPref val="0"/>
          <dgm:bulletEnabled val="1"/>
        </dgm:presLayoutVars>
      </dgm:prSet>
      <dgm:spPr/>
      <dgm:t>
        <a:bodyPr/>
        <a:lstStyle/>
        <a:p>
          <a:endParaRPr lang="tr-TR"/>
        </a:p>
      </dgm:t>
    </dgm:pt>
    <dgm:pt modelId="{423B43AD-C2FE-4736-A2B1-5BD5160AF799}" type="pres">
      <dgm:prSet presAssocID="{7FEA3CB3-2C44-4299-AE4D-09E252AEF84E}" presName="parentText3" presStyleLbl="node1" presStyleIdx="2" presStyleCnt="3" custScaleY="135891">
        <dgm:presLayoutVars>
          <dgm:chMax/>
          <dgm:chPref val="3"/>
          <dgm:bulletEnabled val="1"/>
        </dgm:presLayoutVars>
      </dgm:prSet>
      <dgm:spPr/>
      <dgm:t>
        <a:bodyPr/>
        <a:lstStyle/>
        <a:p>
          <a:endParaRPr lang="tr-TR"/>
        </a:p>
      </dgm:t>
    </dgm:pt>
    <dgm:pt modelId="{6BC35B62-8172-4165-8284-4098E6BF2D31}" type="pres">
      <dgm:prSet presAssocID="{7FEA3CB3-2C44-4299-AE4D-09E252AEF84E}" presName="childText3" presStyleLbl="solidAlignAcc1" presStyleIdx="2" presStyleCnt="3">
        <dgm:presLayoutVars>
          <dgm:chMax val="0"/>
          <dgm:chPref val="0"/>
          <dgm:bulletEnabled val="1"/>
        </dgm:presLayoutVars>
      </dgm:prSet>
      <dgm:spPr/>
      <dgm:t>
        <a:bodyPr/>
        <a:lstStyle/>
        <a:p>
          <a:endParaRPr lang="tr-TR"/>
        </a:p>
      </dgm:t>
    </dgm:pt>
  </dgm:ptLst>
  <dgm:cxnLst>
    <dgm:cxn modelId="{65A6520C-A99F-4736-B2D5-335C395AE9CC}" type="presOf" srcId="{8B18B750-4CDA-4224-80FB-C5314000CBA1}" destId="{4B870D5A-F6EF-4BA7-801D-3D39C653F91B}" srcOrd="0" destOrd="0" presId="urn:microsoft.com/office/officeart/2009/3/layout/IncreasingArrowsProcess"/>
    <dgm:cxn modelId="{403AE7AA-5074-4829-844C-8754D0ACA16D}" type="presOf" srcId="{F37531BC-7923-440C-B0DC-759B7A3AB20D}" destId="{AF9A6C2B-B53E-49E4-A040-4FEEE09A56ED}" srcOrd="0" destOrd="0" presId="urn:microsoft.com/office/officeart/2009/3/layout/IncreasingArrowsProcess"/>
    <dgm:cxn modelId="{130218F7-5E85-4384-97B3-A94CADB0C612}" srcId="{5A631090-47D4-4CE6-8649-EAA43FE0D223}" destId="{30A57032-228F-4EB7-B670-ABE0FBC3645F}" srcOrd="0" destOrd="0" parTransId="{24040832-5084-4189-B791-5972458A2103}" sibTransId="{DA6ED794-FEED-4C0A-A2F8-857C98827899}"/>
    <dgm:cxn modelId="{969AF60C-3886-4433-8158-3CC6A4058521}" srcId="{8B18B750-4CDA-4224-80FB-C5314000CBA1}" destId="{7FEA3CB3-2C44-4299-AE4D-09E252AEF84E}" srcOrd="2" destOrd="0" parTransId="{E19B35C8-B43B-45E6-86BE-7FDE6387E22F}" sibTransId="{08E3EC53-A1B8-47B8-BF50-F746AE6F4ABC}"/>
    <dgm:cxn modelId="{F2F9F002-C203-4727-B344-74160A1BBA49}" type="presOf" srcId="{B259D228-1616-476B-BB47-B206604AFFC8}" destId="{6BC35B62-8172-4165-8284-4098E6BF2D31}" srcOrd="0" destOrd="0" presId="urn:microsoft.com/office/officeart/2009/3/layout/IncreasingArrowsProcess"/>
    <dgm:cxn modelId="{A5AA827E-9E80-47D8-9275-4AB16CC653A6}" srcId="{7FEA3CB3-2C44-4299-AE4D-09E252AEF84E}" destId="{B259D228-1616-476B-BB47-B206604AFFC8}" srcOrd="0" destOrd="0" parTransId="{A657747E-B150-464F-94C5-5F9D2FFA0EFC}" sibTransId="{A4417820-351D-4D95-8539-D0C33D500083}"/>
    <dgm:cxn modelId="{B2425339-5657-41D1-9D97-FF1E39CDB246}" type="presOf" srcId="{5A631090-47D4-4CE6-8649-EAA43FE0D223}" destId="{DC23908D-0CB5-42E4-9A00-ED50231644B5}" srcOrd="0" destOrd="0" presId="urn:microsoft.com/office/officeart/2009/3/layout/IncreasingArrowsProcess"/>
    <dgm:cxn modelId="{9632E541-53BF-4BD8-837E-804E1E91775B}" srcId="{8B18B750-4CDA-4224-80FB-C5314000CBA1}" destId="{F37531BC-7923-440C-B0DC-759B7A3AB20D}" srcOrd="1" destOrd="0" parTransId="{C4B463DC-F5F2-4945-86B4-24880539578A}" sibTransId="{08AB56D6-79C0-4D0F-AD49-7556C71C5DB4}"/>
    <dgm:cxn modelId="{7DD13596-5F99-4172-A45F-0089CDA04A51}" type="presOf" srcId="{7FEA3CB3-2C44-4299-AE4D-09E252AEF84E}" destId="{423B43AD-C2FE-4736-A2B1-5BD5160AF799}" srcOrd="0" destOrd="0" presId="urn:microsoft.com/office/officeart/2009/3/layout/IncreasingArrowsProcess"/>
    <dgm:cxn modelId="{8A4436B0-73F3-4DAF-AC74-446F06BEFD6F}" type="presOf" srcId="{6E926291-FFE3-4C40-99EC-D0C00BBDE564}" destId="{022F7CEC-0484-4564-B94B-D2D179C16E7F}" srcOrd="0" destOrd="0" presId="urn:microsoft.com/office/officeart/2009/3/layout/IncreasingArrowsProcess"/>
    <dgm:cxn modelId="{2FDB7221-E85C-4025-B17F-06FC6BA83F77}" type="presOf" srcId="{30A57032-228F-4EB7-B670-ABE0FBC3645F}" destId="{643D5BD0-F528-4A88-AE9E-C28FF3DEEE3C}" srcOrd="0" destOrd="0" presId="urn:microsoft.com/office/officeart/2009/3/layout/IncreasingArrowsProcess"/>
    <dgm:cxn modelId="{42231586-B248-4399-8388-40002D0A964B}" srcId="{F37531BC-7923-440C-B0DC-759B7A3AB20D}" destId="{6E926291-FFE3-4C40-99EC-D0C00BBDE564}" srcOrd="0" destOrd="0" parTransId="{0E99F234-9A87-46B8-8398-EF5420CBFCFB}" sibTransId="{21EECB6D-21EC-4E12-A707-33934AE3D6A3}"/>
    <dgm:cxn modelId="{E62414A4-CE8B-455E-A01E-4A96A2CDE38A}" srcId="{8B18B750-4CDA-4224-80FB-C5314000CBA1}" destId="{5A631090-47D4-4CE6-8649-EAA43FE0D223}" srcOrd="0" destOrd="0" parTransId="{F7B3D02A-EFCC-4248-8E90-5808F7488E9D}" sibTransId="{54287C81-1ED1-4F96-A3B1-B6CA04CA163F}"/>
    <dgm:cxn modelId="{4802FAE4-D37C-4513-9925-933FB067513F}" type="presParOf" srcId="{4B870D5A-F6EF-4BA7-801D-3D39C653F91B}" destId="{DC23908D-0CB5-42E4-9A00-ED50231644B5}" srcOrd="0" destOrd="0" presId="urn:microsoft.com/office/officeart/2009/3/layout/IncreasingArrowsProcess"/>
    <dgm:cxn modelId="{40CE7411-02FD-44DF-93AC-E372731BCE09}" type="presParOf" srcId="{4B870D5A-F6EF-4BA7-801D-3D39C653F91B}" destId="{643D5BD0-F528-4A88-AE9E-C28FF3DEEE3C}" srcOrd="1" destOrd="0" presId="urn:microsoft.com/office/officeart/2009/3/layout/IncreasingArrowsProcess"/>
    <dgm:cxn modelId="{C7B21349-B1AA-4ECA-B8D7-2A57A26963C8}" type="presParOf" srcId="{4B870D5A-F6EF-4BA7-801D-3D39C653F91B}" destId="{AF9A6C2B-B53E-49E4-A040-4FEEE09A56ED}" srcOrd="2" destOrd="0" presId="urn:microsoft.com/office/officeart/2009/3/layout/IncreasingArrowsProcess"/>
    <dgm:cxn modelId="{0D4CA1B3-E88D-414F-9001-E329A65E2E68}" type="presParOf" srcId="{4B870D5A-F6EF-4BA7-801D-3D39C653F91B}" destId="{022F7CEC-0484-4564-B94B-D2D179C16E7F}" srcOrd="3" destOrd="0" presId="urn:microsoft.com/office/officeart/2009/3/layout/IncreasingArrowsProcess"/>
    <dgm:cxn modelId="{B8AD6300-FE55-4B66-9DCE-295554641C41}" type="presParOf" srcId="{4B870D5A-F6EF-4BA7-801D-3D39C653F91B}" destId="{423B43AD-C2FE-4736-A2B1-5BD5160AF799}" srcOrd="4" destOrd="0" presId="urn:microsoft.com/office/officeart/2009/3/layout/IncreasingArrowsProcess"/>
    <dgm:cxn modelId="{C01A95DA-3CB4-4B31-9980-AEBAB12E9640}" type="presParOf" srcId="{4B870D5A-F6EF-4BA7-801D-3D39C653F91B}" destId="{6BC35B62-8172-4165-8284-4098E6BF2D31}" srcOrd="5" destOrd="0" presId="urn:microsoft.com/office/officeart/2009/3/layout/IncreasingArrowsProcess"/>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5A2B128-C332-43ED-A9B3-BAFF7BAA7F09}">
      <dsp:nvSpPr>
        <dsp:cNvPr id="0" name=""/>
        <dsp:cNvSpPr/>
      </dsp:nvSpPr>
      <dsp:spPr>
        <a:xfrm>
          <a:off x="3188277" y="915"/>
          <a:ext cx="1259755" cy="1259755"/>
        </a:xfrm>
        <a:prstGeom prst="ellipse">
          <a:avLst/>
        </a:prstGeom>
        <a:gradFill rotWithShape="0">
          <a:gsLst>
            <a:gs pos="0">
              <a:schemeClr val="accent2">
                <a:hueOff val="0"/>
                <a:satOff val="0"/>
                <a:lumOff val="0"/>
                <a:alphaOff val="0"/>
                <a:shade val="51000"/>
                <a:satMod val="130000"/>
              </a:schemeClr>
            </a:gs>
            <a:gs pos="80000">
              <a:schemeClr val="accent2">
                <a:hueOff val="0"/>
                <a:satOff val="0"/>
                <a:lumOff val="0"/>
                <a:alphaOff val="0"/>
                <a:shade val="93000"/>
                <a:satMod val="130000"/>
              </a:schemeClr>
            </a:gs>
            <a:gs pos="100000">
              <a:schemeClr val="accent2">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20320" tIns="20320" rIns="20320" bIns="20320" numCol="1" spcCol="1270" anchor="ctr" anchorCtr="0">
          <a:noAutofit/>
        </a:bodyPr>
        <a:lstStyle/>
        <a:p>
          <a:pPr lvl="0" algn="ctr" defTabSz="711200">
            <a:lnSpc>
              <a:spcPct val="90000"/>
            </a:lnSpc>
            <a:spcBef>
              <a:spcPct val="0"/>
            </a:spcBef>
            <a:spcAft>
              <a:spcPct val="35000"/>
            </a:spcAft>
          </a:pPr>
          <a:r>
            <a:rPr lang="tr-TR" sz="1600" b="1" kern="1200" dirty="0" smtClean="0">
              <a:solidFill>
                <a:srgbClr val="002060"/>
              </a:solidFill>
              <a:latin typeface="Calibri" panose="020F0502020204030204" pitchFamily="34" charset="0"/>
              <a:cs typeface="Calibri" panose="020F0502020204030204" pitchFamily="34" charset="0"/>
            </a:rPr>
            <a:t>STRATEJİK PLAN</a:t>
          </a:r>
          <a:endParaRPr lang="tr-TR" sz="1600" b="1" kern="1200" dirty="0">
            <a:solidFill>
              <a:srgbClr val="002060"/>
            </a:solidFill>
            <a:latin typeface="Calibri" panose="020F0502020204030204" pitchFamily="34" charset="0"/>
            <a:cs typeface="Calibri" panose="020F0502020204030204" pitchFamily="34" charset="0"/>
          </a:endParaRPr>
        </a:p>
      </dsp:txBody>
      <dsp:txXfrm>
        <a:off x="3372764" y="185402"/>
        <a:ext cx="890781" cy="890781"/>
      </dsp:txXfrm>
    </dsp:sp>
    <dsp:sp modelId="{69517C55-4680-4F98-A1E6-1336F6ACF5C5}">
      <dsp:nvSpPr>
        <dsp:cNvPr id="0" name=""/>
        <dsp:cNvSpPr/>
      </dsp:nvSpPr>
      <dsp:spPr>
        <a:xfrm rot="1800000">
          <a:off x="4433581" y="842549"/>
          <a:ext cx="239103" cy="425167"/>
        </a:xfrm>
        <a:prstGeom prst="rightArrow">
          <a:avLst>
            <a:gd name="adj1" fmla="val 60000"/>
            <a:gd name="adj2" fmla="val 50000"/>
          </a:avLst>
        </a:prstGeom>
        <a:gradFill rotWithShape="0">
          <a:gsLst>
            <a:gs pos="0">
              <a:schemeClr val="accent2">
                <a:tint val="60000"/>
                <a:hueOff val="0"/>
                <a:satOff val="0"/>
                <a:lumOff val="0"/>
                <a:alphaOff val="0"/>
                <a:shade val="51000"/>
                <a:satMod val="130000"/>
              </a:schemeClr>
            </a:gs>
            <a:gs pos="80000">
              <a:schemeClr val="accent2">
                <a:tint val="60000"/>
                <a:hueOff val="0"/>
                <a:satOff val="0"/>
                <a:lumOff val="0"/>
                <a:alphaOff val="0"/>
                <a:shade val="93000"/>
                <a:satMod val="130000"/>
              </a:schemeClr>
            </a:gs>
            <a:gs pos="100000">
              <a:schemeClr val="accent2">
                <a:tint val="60000"/>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z="-80000" prstMaterial="plastic">
          <a:bevelT w="50800" h="50800"/>
          <a:bevelB w="25400" h="25400" prst="angle"/>
        </a:sp3d>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lvl="0" algn="ctr" defTabSz="666750">
            <a:lnSpc>
              <a:spcPct val="90000"/>
            </a:lnSpc>
            <a:spcBef>
              <a:spcPct val="0"/>
            </a:spcBef>
            <a:spcAft>
              <a:spcPct val="35000"/>
            </a:spcAft>
          </a:pPr>
          <a:endParaRPr lang="tr-TR" sz="1500" b="1" kern="1200">
            <a:solidFill>
              <a:srgbClr val="002060"/>
            </a:solidFill>
            <a:latin typeface="Arial Black" panose="020B0A04020102020204" pitchFamily="34" charset="0"/>
          </a:endParaRPr>
        </a:p>
      </dsp:txBody>
      <dsp:txXfrm>
        <a:off x="4438386" y="909649"/>
        <a:ext cx="167372" cy="255101"/>
      </dsp:txXfrm>
    </dsp:sp>
    <dsp:sp modelId="{B4004344-FC6A-4C80-A7B9-D36641DE38D0}">
      <dsp:nvSpPr>
        <dsp:cNvPr id="0" name=""/>
        <dsp:cNvSpPr/>
      </dsp:nvSpPr>
      <dsp:spPr>
        <a:xfrm>
          <a:off x="4537862" y="947382"/>
          <a:ext cx="1839243" cy="1259755"/>
        </a:xfrm>
        <a:prstGeom prst="ellipse">
          <a:avLst/>
        </a:prstGeom>
        <a:gradFill rotWithShape="0">
          <a:gsLst>
            <a:gs pos="0">
              <a:schemeClr val="accent2">
                <a:hueOff val="0"/>
                <a:satOff val="0"/>
                <a:lumOff val="0"/>
                <a:alphaOff val="0"/>
                <a:shade val="51000"/>
                <a:satMod val="130000"/>
              </a:schemeClr>
            </a:gs>
            <a:gs pos="80000">
              <a:schemeClr val="accent2">
                <a:hueOff val="0"/>
                <a:satOff val="0"/>
                <a:lumOff val="0"/>
                <a:alphaOff val="0"/>
                <a:shade val="93000"/>
                <a:satMod val="130000"/>
              </a:schemeClr>
            </a:gs>
            <a:gs pos="100000">
              <a:schemeClr val="accent2">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20320" tIns="20320" rIns="20320" bIns="20320" numCol="1" spcCol="1270" anchor="ctr" anchorCtr="0">
          <a:noAutofit/>
        </a:bodyPr>
        <a:lstStyle/>
        <a:p>
          <a:pPr lvl="0" algn="ctr" defTabSz="711200">
            <a:lnSpc>
              <a:spcPct val="90000"/>
            </a:lnSpc>
            <a:spcBef>
              <a:spcPct val="0"/>
            </a:spcBef>
            <a:spcAft>
              <a:spcPct val="35000"/>
            </a:spcAft>
          </a:pPr>
          <a:r>
            <a:rPr lang="tr-TR" sz="1600" b="1" kern="1200" dirty="0" smtClean="0">
              <a:solidFill>
                <a:srgbClr val="002060"/>
              </a:solidFill>
              <a:latin typeface="Calibri" panose="020F0502020204030204" pitchFamily="34" charset="0"/>
              <a:cs typeface="Calibri" panose="020F0502020204030204" pitchFamily="34" charset="0"/>
            </a:rPr>
            <a:t>PERFORMANS PROGRAMI</a:t>
          </a:r>
          <a:endParaRPr lang="tr-TR" sz="1600" b="1" kern="1200" dirty="0">
            <a:solidFill>
              <a:srgbClr val="002060"/>
            </a:solidFill>
            <a:latin typeface="Calibri" panose="020F0502020204030204" pitchFamily="34" charset="0"/>
            <a:cs typeface="Calibri" panose="020F0502020204030204" pitchFamily="34" charset="0"/>
          </a:endParaRPr>
        </a:p>
      </dsp:txBody>
      <dsp:txXfrm>
        <a:off x="4807213" y="1131869"/>
        <a:ext cx="1300541" cy="890781"/>
      </dsp:txXfrm>
    </dsp:sp>
    <dsp:sp modelId="{55CA62B3-024D-4B27-ABAE-57AEEC148643}">
      <dsp:nvSpPr>
        <dsp:cNvPr id="0" name=""/>
        <dsp:cNvSpPr/>
      </dsp:nvSpPr>
      <dsp:spPr>
        <a:xfrm rot="5400000">
          <a:off x="5289692" y="2301646"/>
          <a:ext cx="335584" cy="425167"/>
        </a:xfrm>
        <a:prstGeom prst="rightArrow">
          <a:avLst>
            <a:gd name="adj1" fmla="val 60000"/>
            <a:gd name="adj2" fmla="val 50000"/>
          </a:avLst>
        </a:prstGeom>
        <a:gradFill rotWithShape="0">
          <a:gsLst>
            <a:gs pos="0">
              <a:schemeClr val="accent2">
                <a:tint val="60000"/>
                <a:hueOff val="0"/>
                <a:satOff val="0"/>
                <a:lumOff val="0"/>
                <a:alphaOff val="0"/>
                <a:shade val="51000"/>
                <a:satMod val="130000"/>
              </a:schemeClr>
            </a:gs>
            <a:gs pos="80000">
              <a:schemeClr val="accent2">
                <a:tint val="60000"/>
                <a:hueOff val="0"/>
                <a:satOff val="0"/>
                <a:lumOff val="0"/>
                <a:alphaOff val="0"/>
                <a:shade val="93000"/>
                <a:satMod val="130000"/>
              </a:schemeClr>
            </a:gs>
            <a:gs pos="100000">
              <a:schemeClr val="accent2">
                <a:tint val="60000"/>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z="-80000" prstMaterial="plastic">
          <a:bevelT w="50800" h="50800"/>
          <a:bevelB w="25400" h="25400" prst="angle"/>
        </a:sp3d>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lvl="0" algn="ctr" defTabSz="666750">
            <a:lnSpc>
              <a:spcPct val="90000"/>
            </a:lnSpc>
            <a:spcBef>
              <a:spcPct val="0"/>
            </a:spcBef>
            <a:spcAft>
              <a:spcPct val="35000"/>
            </a:spcAft>
          </a:pPr>
          <a:endParaRPr lang="tr-TR" sz="1500" b="1" kern="1200">
            <a:solidFill>
              <a:srgbClr val="002060"/>
            </a:solidFill>
            <a:latin typeface="Arial Black" panose="020B0A04020102020204" pitchFamily="34" charset="0"/>
          </a:endParaRPr>
        </a:p>
      </dsp:txBody>
      <dsp:txXfrm>
        <a:off x="5340030" y="2336342"/>
        <a:ext cx="234909" cy="255101"/>
      </dsp:txXfrm>
    </dsp:sp>
    <dsp:sp modelId="{836B83EE-7F28-4F42-B009-4FDC24FA7191}">
      <dsp:nvSpPr>
        <dsp:cNvPr id="0" name=""/>
        <dsp:cNvSpPr/>
      </dsp:nvSpPr>
      <dsp:spPr>
        <a:xfrm>
          <a:off x="4827606" y="2840317"/>
          <a:ext cx="1259755" cy="1259755"/>
        </a:xfrm>
        <a:prstGeom prst="ellipse">
          <a:avLst/>
        </a:prstGeom>
        <a:gradFill rotWithShape="0">
          <a:gsLst>
            <a:gs pos="0">
              <a:schemeClr val="accent2">
                <a:hueOff val="0"/>
                <a:satOff val="0"/>
                <a:lumOff val="0"/>
                <a:alphaOff val="0"/>
                <a:shade val="51000"/>
                <a:satMod val="130000"/>
              </a:schemeClr>
            </a:gs>
            <a:gs pos="80000">
              <a:schemeClr val="accent2">
                <a:hueOff val="0"/>
                <a:satOff val="0"/>
                <a:lumOff val="0"/>
                <a:alphaOff val="0"/>
                <a:shade val="93000"/>
                <a:satMod val="130000"/>
              </a:schemeClr>
            </a:gs>
            <a:gs pos="100000">
              <a:schemeClr val="accent2">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22860" tIns="22860" rIns="22860" bIns="22860" numCol="1" spcCol="1270" anchor="ctr" anchorCtr="0">
          <a:noAutofit/>
        </a:bodyPr>
        <a:lstStyle/>
        <a:p>
          <a:pPr lvl="0" algn="ctr" defTabSz="800100">
            <a:lnSpc>
              <a:spcPct val="90000"/>
            </a:lnSpc>
            <a:spcBef>
              <a:spcPct val="0"/>
            </a:spcBef>
            <a:spcAft>
              <a:spcPct val="35000"/>
            </a:spcAft>
          </a:pPr>
          <a:r>
            <a:rPr lang="tr-TR" sz="1800" b="1" kern="1200" dirty="0" smtClean="0">
              <a:solidFill>
                <a:srgbClr val="002060"/>
              </a:solidFill>
              <a:latin typeface="Calibri" panose="020F0502020204030204" pitchFamily="34" charset="0"/>
              <a:cs typeface="Calibri" panose="020F0502020204030204" pitchFamily="34" charset="0"/>
            </a:rPr>
            <a:t>BÜTÇE</a:t>
          </a:r>
          <a:endParaRPr lang="tr-TR" sz="1800" b="1" kern="1200" dirty="0">
            <a:solidFill>
              <a:srgbClr val="002060"/>
            </a:solidFill>
            <a:latin typeface="Calibri" panose="020F0502020204030204" pitchFamily="34" charset="0"/>
            <a:cs typeface="Calibri" panose="020F0502020204030204" pitchFamily="34" charset="0"/>
          </a:endParaRPr>
        </a:p>
      </dsp:txBody>
      <dsp:txXfrm>
        <a:off x="5012093" y="3024804"/>
        <a:ext cx="890781" cy="890781"/>
      </dsp:txXfrm>
    </dsp:sp>
    <dsp:sp modelId="{3AA8B1E6-EBFF-4922-8D5F-0E17B9EC0ED8}">
      <dsp:nvSpPr>
        <dsp:cNvPr id="0" name=""/>
        <dsp:cNvSpPr/>
      </dsp:nvSpPr>
      <dsp:spPr>
        <a:xfrm rot="9000000">
          <a:off x="4605882" y="3680915"/>
          <a:ext cx="236837" cy="425167"/>
        </a:xfrm>
        <a:prstGeom prst="rightArrow">
          <a:avLst>
            <a:gd name="adj1" fmla="val 60000"/>
            <a:gd name="adj2" fmla="val 50000"/>
          </a:avLst>
        </a:prstGeom>
        <a:gradFill rotWithShape="0">
          <a:gsLst>
            <a:gs pos="0">
              <a:schemeClr val="accent2">
                <a:tint val="60000"/>
                <a:hueOff val="0"/>
                <a:satOff val="0"/>
                <a:lumOff val="0"/>
                <a:alphaOff val="0"/>
                <a:shade val="51000"/>
                <a:satMod val="130000"/>
              </a:schemeClr>
            </a:gs>
            <a:gs pos="80000">
              <a:schemeClr val="accent2">
                <a:tint val="60000"/>
                <a:hueOff val="0"/>
                <a:satOff val="0"/>
                <a:lumOff val="0"/>
                <a:alphaOff val="0"/>
                <a:shade val="93000"/>
                <a:satMod val="130000"/>
              </a:schemeClr>
            </a:gs>
            <a:gs pos="100000">
              <a:schemeClr val="accent2">
                <a:tint val="60000"/>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z="-80000" prstMaterial="plastic">
          <a:bevelT w="50800" h="50800"/>
          <a:bevelB w="25400" h="25400" prst="angle"/>
        </a:sp3d>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lvl="0" algn="ctr" defTabSz="666750">
            <a:lnSpc>
              <a:spcPct val="90000"/>
            </a:lnSpc>
            <a:spcBef>
              <a:spcPct val="0"/>
            </a:spcBef>
            <a:spcAft>
              <a:spcPct val="35000"/>
            </a:spcAft>
          </a:pPr>
          <a:endParaRPr lang="tr-TR" sz="1500" b="1" kern="1200">
            <a:solidFill>
              <a:srgbClr val="002060"/>
            </a:solidFill>
            <a:latin typeface="Arial Black" panose="020B0A04020102020204" pitchFamily="34" charset="0"/>
          </a:endParaRPr>
        </a:p>
      </dsp:txBody>
      <dsp:txXfrm rot="10800000">
        <a:off x="4672173" y="3748185"/>
        <a:ext cx="165786" cy="255101"/>
      </dsp:txXfrm>
    </dsp:sp>
    <dsp:sp modelId="{29BCC65A-D4BD-4CDD-B5E4-AC8F87325224}">
      <dsp:nvSpPr>
        <dsp:cNvPr id="0" name=""/>
        <dsp:cNvSpPr/>
      </dsp:nvSpPr>
      <dsp:spPr>
        <a:xfrm>
          <a:off x="2890206" y="3786784"/>
          <a:ext cx="1855897" cy="1259755"/>
        </a:xfrm>
        <a:prstGeom prst="ellipse">
          <a:avLst/>
        </a:prstGeom>
        <a:gradFill rotWithShape="0">
          <a:gsLst>
            <a:gs pos="0">
              <a:schemeClr val="accent2">
                <a:hueOff val="0"/>
                <a:satOff val="0"/>
                <a:lumOff val="0"/>
                <a:alphaOff val="0"/>
                <a:shade val="51000"/>
                <a:satMod val="130000"/>
              </a:schemeClr>
            </a:gs>
            <a:gs pos="80000">
              <a:schemeClr val="accent2">
                <a:hueOff val="0"/>
                <a:satOff val="0"/>
                <a:lumOff val="0"/>
                <a:alphaOff val="0"/>
                <a:shade val="93000"/>
                <a:satMod val="130000"/>
              </a:schemeClr>
            </a:gs>
            <a:gs pos="100000">
              <a:schemeClr val="accent2">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20320" tIns="20320" rIns="20320" bIns="20320" numCol="1" spcCol="1270" anchor="ctr" anchorCtr="0">
          <a:noAutofit/>
        </a:bodyPr>
        <a:lstStyle/>
        <a:p>
          <a:pPr lvl="0" algn="ctr" defTabSz="711200">
            <a:lnSpc>
              <a:spcPct val="90000"/>
            </a:lnSpc>
            <a:spcBef>
              <a:spcPct val="0"/>
            </a:spcBef>
            <a:spcAft>
              <a:spcPct val="35000"/>
            </a:spcAft>
          </a:pPr>
          <a:r>
            <a:rPr lang="tr-TR" sz="1600" b="1" kern="1200" dirty="0" smtClean="0">
              <a:solidFill>
                <a:srgbClr val="002060"/>
              </a:solidFill>
              <a:latin typeface="Calibri" panose="020F0502020204030204" pitchFamily="34" charset="0"/>
              <a:cs typeface="Calibri" panose="020F0502020204030204" pitchFamily="34" charset="0"/>
            </a:rPr>
            <a:t>BÜTÇE UYGULAMASI</a:t>
          </a:r>
          <a:endParaRPr lang="tr-TR" sz="1600" b="1" kern="1200" dirty="0">
            <a:solidFill>
              <a:srgbClr val="002060"/>
            </a:solidFill>
            <a:latin typeface="Calibri" panose="020F0502020204030204" pitchFamily="34" charset="0"/>
            <a:cs typeface="Calibri" panose="020F0502020204030204" pitchFamily="34" charset="0"/>
          </a:endParaRPr>
        </a:p>
      </dsp:txBody>
      <dsp:txXfrm>
        <a:off x="3161996" y="3971271"/>
        <a:ext cx="1312317" cy="890781"/>
      </dsp:txXfrm>
    </dsp:sp>
    <dsp:sp modelId="{1D4C437D-6EE2-4324-AA57-F4C2BDE686A0}">
      <dsp:nvSpPr>
        <dsp:cNvPr id="0" name=""/>
        <dsp:cNvSpPr/>
      </dsp:nvSpPr>
      <dsp:spPr>
        <a:xfrm rot="12600000">
          <a:off x="2805199" y="3687617"/>
          <a:ext cx="236837" cy="425167"/>
        </a:xfrm>
        <a:prstGeom prst="rightArrow">
          <a:avLst>
            <a:gd name="adj1" fmla="val 60000"/>
            <a:gd name="adj2" fmla="val 50000"/>
          </a:avLst>
        </a:prstGeom>
        <a:gradFill rotWithShape="0">
          <a:gsLst>
            <a:gs pos="0">
              <a:schemeClr val="accent2">
                <a:tint val="60000"/>
                <a:hueOff val="0"/>
                <a:satOff val="0"/>
                <a:lumOff val="0"/>
                <a:alphaOff val="0"/>
                <a:shade val="51000"/>
                <a:satMod val="130000"/>
              </a:schemeClr>
            </a:gs>
            <a:gs pos="80000">
              <a:schemeClr val="accent2">
                <a:tint val="60000"/>
                <a:hueOff val="0"/>
                <a:satOff val="0"/>
                <a:lumOff val="0"/>
                <a:alphaOff val="0"/>
                <a:shade val="93000"/>
                <a:satMod val="130000"/>
              </a:schemeClr>
            </a:gs>
            <a:gs pos="100000">
              <a:schemeClr val="accent2">
                <a:tint val="60000"/>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z="-80000" prstMaterial="plastic">
          <a:bevelT w="50800" h="50800"/>
          <a:bevelB w="25400" h="25400" prst="angle"/>
        </a:sp3d>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lvl="0" algn="ctr" defTabSz="666750">
            <a:lnSpc>
              <a:spcPct val="90000"/>
            </a:lnSpc>
            <a:spcBef>
              <a:spcPct val="0"/>
            </a:spcBef>
            <a:spcAft>
              <a:spcPct val="35000"/>
            </a:spcAft>
          </a:pPr>
          <a:endParaRPr lang="tr-TR" sz="1500" b="1" kern="1200">
            <a:solidFill>
              <a:srgbClr val="002060"/>
            </a:solidFill>
            <a:latin typeface="Arial Black" panose="020B0A04020102020204" pitchFamily="34" charset="0"/>
          </a:endParaRPr>
        </a:p>
      </dsp:txBody>
      <dsp:txXfrm rot="10800000">
        <a:off x="2871490" y="3790413"/>
        <a:ext cx="165786" cy="255101"/>
      </dsp:txXfrm>
    </dsp:sp>
    <dsp:sp modelId="{F6E6533E-CA64-47B7-A381-3BD669316442}">
      <dsp:nvSpPr>
        <dsp:cNvPr id="0" name=""/>
        <dsp:cNvSpPr/>
      </dsp:nvSpPr>
      <dsp:spPr>
        <a:xfrm>
          <a:off x="1548947" y="2840317"/>
          <a:ext cx="1259755" cy="1259755"/>
        </a:xfrm>
        <a:prstGeom prst="ellipse">
          <a:avLst/>
        </a:prstGeom>
        <a:gradFill rotWithShape="0">
          <a:gsLst>
            <a:gs pos="0">
              <a:schemeClr val="accent2">
                <a:hueOff val="0"/>
                <a:satOff val="0"/>
                <a:lumOff val="0"/>
                <a:alphaOff val="0"/>
                <a:shade val="51000"/>
                <a:satMod val="130000"/>
              </a:schemeClr>
            </a:gs>
            <a:gs pos="80000">
              <a:schemeClr val="accent2">
                <a:hueOff val="0"/>
                <a:satOff val="0"/>
                <a:lumOff val="0"/>
                <a:alphaOff val="0"/>
                <a:shade val="93000"/>
                <a:satMod val="130000"/>
              </a:schemeClr>
            </a:gs>
            <a:gs pos="100000">
              <a:schemeClr val="accent2">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20320" tIns="20320" rIns="20320" bIns="20320" numCol="1" spcCol="1270" anchor="ctr" anchorCtr="0">
          <a:noAutofit/>
        </a:bodyPr>
        <a:lstStyle/>
        <a:p>
          <a:pPr lvl="0" algn="ctr" defTabSz="711200">
            <a:lnSpc>
              <a:spcPct val="90000"/>
            </a:lnSpc>
            <a:spcBef>
              <a:spcPct val="0"/>
            </a:spcBef>
            <a:spcAft>
              <a:spcPct val="35000"/>
            </a:spcAft>
          </a:pPr>
          <a:r>
            <a:rPr lang="tr-TR" sz="1600" b="1" kern="1200" dirty="0" smtClean="0">
              <a:solidFill>
                <a:srgbClr val="002060"/>
              </a:solidFill>
              <a:latin typeface="Calibri" panose="020F0502020204030204" pitchFamily="34" charset="0"/>
              <a:cs typeface="Calibri" panose="020F0502020204030204" pitchFamily="34" charset="0"/>
            </a:rPr>
            <a:t>FAALİYET RAPORU</a:t>
          </a:r>
          <a:endParaRPr lang="tr-TR" sz="1600" b="1" kern="1200" dirty="0">
            <a:solidFill>
              <a:srgbClr val="002060"/>
            </a:solidFill>
            <a:latin typeface="Calibri" panose="020F0502020204030204" pitchFamily="34" charset="0"/>
            <a:cs typeface="Calibri" panose="020F0502020204030204" pitchFamily="34" charset="0"/>
          </a:endParaRPr>
        </a:p>
      </dsp:txBody>
      <dsp:txXfrm>
        <a:off x="1733434" y="3024804"/>
        <a:ext cx="890781" cy="890781"/>
      </dsp:txXfrm>
    </dsp:sp>
    <dsp:sp modelId="{82F45AC0-81E2-48C8-A5AA-A80D66B7D0A3}">
      <dsp:nvSpPr>
        <dsp:cNvPr id="0" name=""/>
        <dsp:cNvSpPr/>
      </dsp:nvSpPr>
      <dsp:spPr>
        <a:xfrm rot="16200000">
          <a:off x="2038597" y="2371090"/>
          <a:ext cx="280455" cy="425167"/>
        </a:xfrm>
        <a:prstGeom prst="rightArrow">
          <a:avLst>
            <a:gd name="adj1" fmla="val 60000"/>
            <a:gd name="adj2" fmla="val 50000"/>
          </a:avLst>
        </a:prstGeom>
        <a:gradFill rotWithShape="0">
          <a:gsLst>
            <a:gs pos="0">
              <a:schemeClr val="accent2">
                <a:tint val="60000"/>
                <a:hueOff val="0"/>
                <a:satOff val="0"/>
                <a:lumOff val="0"/>
                <a:alphaOff val="0"/>
                <a:shade val="51000"/>
                <a:satMod val="130000"/>
              </a:schemeClr>
            </a:gs>
            <a:gs pos="80000">
              <a:schemeClr val="accent2">
                <a:tint val="60000"/>
                <a:hueOff val="0"/>
                <a:satOff val="0"/>
                <a:lumOff val="0"/>
                <a:alphaOff val="0"/>
                <a:shade val="93000"/>
                <a:satMod val="130000"/>
              </a:schemeClr>
            </a:gs>
            <a:gs pos="100000">
              <a:schemeClr val="accent2">
                <a:tint val="60000"/>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z="-80000" prstMaterial="plastic">
          <a:bevelT w="50800" h="50800"/>
          <a:bevelB w="25400" h="25400" prst="angle"/>
        </a:sp3d>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lvl="0" algn="ctr" defTabSz="666750">
            <a:lnSpc>
              <a:spcPct val="90000"/>
            </a:lnSpc>
            <a:spcBef>
              <a:spcPct val="0"/>
            </a:spcBef>
            <a:spcAft>
              <a:spcPct val="35000"/>
            </a:spcAft>
          </a:pPr>
          <a:endParaRPr lang="tr-TR" sz="1500" b="1" kern="1200">
            <a:solidFill>
              <a:srgbClr val="002060"/>
            </a:solidFill>
            <a:latin typeface="Arial Black" panose="020B0A04020102020204" pitchFamily="34" charset="0"/>
          </a:endParaRPr>
        </a:p>
      </dsp:txBody>
      <dsp:txXfrm>
        <a:off x="2080665" y="2498191"/>
        <a:ext cx="196319" cy="255101"/>
      </dsp:txXfrm>
    </dsp:sp>
    <dsp:sp modelId="{EB2CBB1D-2B65-452E-B10D-36B6E6415357}">
      <dsp:nvSpPr>
        <dsp:cNvPr id="0" name=""/>
        <dsp:cNvSpPr/>
      </dsp:nvSpPr>
      <dsp:spPr>
        <a:xfrm>
          <a:off x="1166693" y="843364"/>
          <a:ext cx="2024263" cy="1467791"/>
        </a:xfrm>
        <a:prstGeom prst="ellipse">
          <a:avLst/>
        </a:prstGeom>
        <a:gradFill rotWithShape="0">
          <a:gsLst>
            <a:gs pos="0">
              <a:schemeClr val="accent2">
                <a:hueOff val="0"/>
                <a:satOff val="0"/>
                <a:lumOff val="0"/>
                <a:alphaOff val="0"/>
                <a:shade val="51000"/>
                <a:satMod val="130000"/>
              </a:schemeClr>
            </a:gs>
            <a:gs pos="80000">
              <a:schemeClr val="accent2">
                <a:hueOff val="0"/>
                <a:satOff val="0"/>
                <a:lumOff val="0"/>
                <a:alphaOff val="0"/>
                <a:shade val="93000"/>
                <a:satMod val="130000"/>
              </a:schemeClr>
            </a:gs>
            <a:gs pos="100000">
              <a:schemeClr val="accent2">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7780" tIns="17780" rIns="17780" bIns="17780" numCol="1" spcCol="1270" anchor="ctr" anchorCtr="0">
          <a:noAutofit/>
        </a:bodyPr>
        <a:lstStyle/>
        <a:p>
          <a:pPr lvl="0" algn="ctr" defTabSz="622300">
            <a:lnSpc>
              <a:spcPct val="90000"/>
            </a:lnSpc>
            <a:spcBef>
              <a:spcPct val="0"/>
            </a:spcBef>
            <a:spcAft>
              <a:spcPct val="35000"/>
            </a:spcAft>
          </a:pPr>
          <a:r>
            <a:rPr lang="tr-TR" sz="1400" b="1" kern="1200" dirty="0" smtClean="0">
              <a:solidFill>
                <a:srgbClr val="002060"/>
              </a:solidFill>
              <a:latin typeface="Calibri" panose="020F0502020204030204" pitchFamily="34" charset="0"/>
              <a:cs typeface="Calibri" panose="020F0502020204030204" pitchFamily="34" charset="0"/>
            </a:rPr>
            <a:t>STRATEJİK PLAN DEĞERLENDİRME RAPORLARI</a:t>
          </a:r>
          <a:endParaRPr lang="tr-TR" sz="1400" b="1" kern="1200" dirty="0">
            <a:solidFill>
              <a:srgbClr val="002060"/>
            </a:solidFill>
            <a:latin typeface="Calibri" panose="020F0502020204030204" pitchFamily="34" charset="0"/>
            <a:cs typeface="Calibri" panose="020F0502020204030204" pitchFamily="34" charset="0"/>
          </a:endParaRPr>
        </a:p>
      </dsp:txBody>
      <dsp:txXfrm>
        <a:off x="1463139" y="1058317"/>
        <a:ext cx="1431371" cy="1037885"/>
      </dsp:txXfrm>
    </dsp:sp>
    <dsp:sp modelId="{EC49C57A-EF63-43C6-8760-FED6324FF3B1}">
      <dsp:nvSpPr>
        <dsp:cNvPr id="0" name=""/>
        <dsp:cNvSpPr/>
      </dsp:nvSpPr>
      <dsp:spPr>
        <a:xfrm rot="19800000">
          <a:off x="3024686" y="822957"/>
          <a:ext cx="184849" cy="425167"/>
        </a:xfrm>
        <a:prstGeom prst="rightArrow">
          <a:avLst>
            <a:gd name="adj1" fmla="val 60000"/>
            <a:gd name="adj2" fmla="val 50000"/>
          </a:avLst>
        </a:prstGeom>
        <a:gradFill rotWithShape="0">
          <a:gsLst>
            <a:gs pos="0">
              <a:schemeClr val="accent2">
                <a:tint val="60000"/>
                <a:hueOff val="0"/>
                <a:satOff val="0"/>
                <a:lumOff val="0"/>
                <a:alphaOff val="0"/>
                <a:shade val="51000"/>
                <a:satMod val="130000"/>
              </a:schemeClr>
            </a:gs>
            <a:gs pos="80000">
              <a:schemeClr val="accent2">
                <a:tint val="60000"/>
                <a:hueOff val="0"/>
                <a:satOff val="0"/>
                <a:lumOff val="0"/>
                <a:alphaOff val="0"/>
                <a:shade val="93000"/>
                <a:satMod val="130000"/>
              </a:schemeClr>
            </a:gs>
            <a:gs pos="100000">
              <a:schemeClr val="accent2">
                <a:tint val="60000"/>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z="-80000" prstMaterial="plastic">
          <a:bevelT w="50800" h="50800"/>
          <a:bevelB w="25400" h="25400" prst="angle"/>
        </a:sp3d>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lvl="0" algn="ctr" defTabSz="666750">
            <a:lnSpc>
              <a:spcPct val="90000"/>
            </a:lnSpc>
            <a:spcBef>
              <a:spcPct val="0"/>
            </a:spcBef>
            <a:spcAft>
              <a:spcPct val="35000"/>
            </a:spcAft>
          </a:pPr>
          <a:endParaRPr lang="tr-TR" sz="1500" b="1" kern="1200">
            <a:solidFill>
              <a:srgbClr val="002060"/>
            </a:solidFill>
            <a:latin typeface="Arial Black" panose="020B0A04020102020204" pitchFamily="34" charset="0"/>
          </a:endParaRPr>
        </a:p>
      </dsp:txBody>
      <dsp:txXfrm>
        <a:off x="3028401" y="921854"/>
        <a:ext cx="129394" cy="255101"/>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69E51F5-65A1-44C9-920B-882B89E7572D}">
      <dsp:nvSpPr>
        <dsp:cNvPr id="0" name=""/>
        <dsp:cNvSpPr/>
      </dsp:nvSpPr>
      <dsp:spPr>
        <a:xfrm>
          <a:off x="93670" y="8248"/>
          <a:ext cx="7334234" cy="1068144"/>
        </a:xfrm>
        <a:prstGeom prst="rightArrow">
          <a:avLst>
            <a:gd name="adj1" fmla="val 50000"/>
            <a:gd name="adj2" fmla="val 50000"/>
          </a:avLst>
        </a:prstGeom>
        <a:solidFill>
          <a:schemeClr val="accent2">
            <a:shade val="5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254000" bIns="169568" numCol="1" spcCol="1270" anchor="ctr" anchorCtr="0">
          <a:noAutofit/>
        </a:bodyPr>
        <a:lstStyle/>
        <a:p>
          <a:pPr lvl="0" algn="l" defTabSz="800100">
            <a:lnSpc>
              <a:spcPct val="90000"/>
            </a:lnSpc>
            <a:spcBef>
              <a:spcPct val="0"/>
            </a:spcBef>
            <a:spcAft>
              <a:spcPct val="35000"/>
            </a:spcAft>
          </a:pPr>
          <a:endParaRPr lang="tr-TR" sz="1800" kern="1200" dirty="0"/>
        </a:p>
      </dsp:txBody>
      <dsp:txXfrm>
        <a:off x="93670" y="275284"/>
        <a:ext cx="7067198" cy="534072"/>
      </dsp:txXfrm>
    </dsp:sp>
    <dsp:sp modelId="{74B535D9-C1D4-4B81-8094-7DA64900FC74}">
      <dsp:nvSpPr>
        <dsp:cNvPr id="0" name=""/>
        <dsp:cNvSpPr/>
      </dsp:nvSpPr>
      <dsp:spPr>
        <a:xfrm>
          <a:off x="93670" y="831942"/>
          <a:ext cx="2258944" cy="2057638"/>
        </a:xfrm>
        <a:prstGeom prst="rect">
          <a:avLst/>
        </a:prstGeom>
        <a:solidFill>
          <a:schemeClr val="lt1">
            <a:hueOff val="0"/>
            <a:satOff val="0"/>
            <a:lumOff val="0"/>
            <a:alphaOff val="0"/>
          </a:schemeClr>
        </a:solidFill>
        <a:ln w="25400"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21920" tIns="121920" rIns="121920" bIns="121920" numCol="1" spcCol="1270" anchor="t" anchorCtr="0">
          <a:noAutofit/>
        </a:bodyPr>
        <a:lstStyle/>
        <a:p>
          <a:pPr lvl="0" algn="l" defTabSz="1422400">
            <a:lnSpc>
              <a:spcPct val="90000"/>
            </a:lnSpc>
            <a:spcBef>
              <a:spcPct val="0"/>
            </a:spcBef>
            <a:spcAft>
              <a:spcPct val="35000"/>
            </a:spcAft>
          </a:pPr>
          <a:r>
            <a:rPr lang="tr-TR" sz="3200" b="0" kern="1200" dirty="0" smtClean="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Harcama Birimleri</a:t>
          </a:r>
          <a:endParaRPr lang="tr-TR" sz="3200" b="0" kern="1200"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dsp:txBody>
      <dsp:txXfrm>
        <a:off x="93670" y="831942"/>
        <a:ext cx="2258944" cy="2057638"/>
      </dsp:txXfrm>
    </dsp:sp>
    <dsp:sp modelId="{56BD9A35-A8FD-4168-9CF5-2E02355271B7}">
      <dsp:nvSpPr>
        <dsp:cNvPr id="0" name=""/>
        <dsp:cNvSpPr/>
      </dsp:nvSpPr>
      <dsp:spPr>
        <a:xfrm>
          <a:off x="2352614" y="364296"/>
          <a:ext cx="5075290" cy="1068144"/>
        </a:xfrm>
        <a:prstGeom prst="rightArrow">
          <a:avLst>
            <a:gd name="adj1" fmla="val 50000"/>
            <a:gd name="adj2" fmla="val 50000"/>
          </a:avLst>
        </a:prstGeom>
        <a:solidFill>
          <a:schemeClr val="accent2">
            <a:shade val="50000"/>
            <a:hueOff val="-459308"/>
            <a:satOff val="5325"/>
            <a:lumOff val="32556"/>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254000" bIns="169568" numCol="1" spcCol="1270" anchor="ctr" anchorCtr="0">
          <a:noAutofit/>
        </a:bodyPr>
        <a:lstStyle/>
        <a:p>
          <a:pPr lvl="0" algn="l" defTabSz="800100">
            <a:lnSpc>
              <a:spcPct val="90000"/>
            </a:lnSpc>
            <a:spcBef>
              <a:spcPct val="0"/>
            </a:spcBef>
            <a:spcAft>
              <a:spcPct val="35000"/>
            </a:spcAft>
          </a:pPr>
          <a:endParaRPr lang="tr-TR" sz="1800" kern="1200" dirty="0"/>
        </a:p>
      </dsp:txBody>
      <dsp:txXfrm>
        <a:off x="2352614" y="631332"/>
        <a:ext cx="4808254" cy="534072"/>
      </dsp:txXfrm>
    </dsp:sp>
    <dsp:sp modelId="{40554FC6-3001-4441-852B-8FC7C8BE0B4C}">
      <dsp:nvSpPr>
        <dsp:cNvPr id="0" name=""/>
        <dsp:cNvSpPr/>
      </dsp:nvSpPr>
      <dsp:spPr>
        <a:xfrm>
          <a:off x="2352614" y="1187990"/>
          <a:ext cx="2258944" cy="2057638"/>
        </a:xfrm>
        <a:prstGeom prst="rect">
          <a:avLst/>
        </a:prstGeom>
        <a:solidFill>
          <a:schemeClr val="lt1">
            <a:hueOff val="0"/>
            <a:satOff val="0"/>
            <a:lumOff val="0"/>
            <a:alphaOff val="0"/>
          </a:schemeClr>
        </a:solidFill>
        <a:ln w="25400"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06680" tIns="106680" rIns="106680" bIns="106680" numCol="1" spcCol="1270" anchor="t" anchorCtr="0">
          <a:noAutofit/>
        </a:bodyPr>
        <a:lstStyle/>
        <a:p>
          <a:pPr lvl="0" algn="l" defTabSz="1244600">
            <a:lnSpc>
              <a:spcPct val="90000"/>
            </a:lnSpc>
            <a:spcBef>
              <a:spcPct val="0"/>
            </a:spcBef>
            <a:spcAft>
              <a:spcPct val="35000"/>
            </a:spcAft>
          </a:pPr>
          <a:r>
            <a:rPr lang="tr-TR" sz="2800" b="0" i="0" kern="1200" dirty="0" smtClean="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Birim Faaliyet Raporu</a:t>
          </a:r>
          <a:endParaRPr lang="tr-TR" sz="2800" b="0" i="0" kern="1200"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dsp:txBody>
      <dsp:txXfrm>
        <a:off x="2352614" y="1187990"/>
        <a:ext cx="2258944" cy="2057638"/>
      </dsp:txXfrm>
    </dsp:sp>
    <dsp:sp modelId="{74AC0450-8EEA-42D8-A967-D678F9A802B6}">
      <dsp:nvSpPr>
        <dsp:cNvPr id="0" name=""/>
        <dsp:cNvSpPr/>
      </dsp:nvSpPr>
      <dsp:spPr>
        <a:xfrm>
          <a:off x="4611558" y="720344"/>
          <a:ext cx="2816346" cy="1068144"/>
        </a:xfrm>
        <a:prstGeom prst="rightArrow">
          <a:avLst>
            <a:gd name="adj1" fmla="val 50000"/>
            <a:gd name="adj2" fmla="val 50000"/>
          </a:avLst>
        </a:prstGeom>
        <a:solidFill>
          <a:schemeClr val="accent2">
            <a:shade val="50000"/>
            <a:hueOff val="-459308"/>
            <a:satOff val="5325"/>
            <a:lumOff val="32556"/>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254000" bIns="169568" numCol="1" spcCol="1270" anchor="ctr" anchorCtr="0">
          <a:noAutofit/>
        </a:bodyPr>
        <a:lstStyle/>
        <a:p>
          <a:pPr lvl="0" algn="l" defTabSz="800100">
            <a:lnSpc>
              <a:spcPct val="90000"/>
            </a:lnSpc>
            <a:spcBef>
              <a:spcPct val="0"/>
            </a:spcBef>
            <a:spcAft>
              <a:spcPct val="35000"/>
            </a:spcAft>
          </a:pPr>
          <a:r>
            <a:rPr lang="tr-TR" sz="1800" b="1" kern="1200" dirty="0" smtClean="0">
              <a:solidFill>
                <a:schemeClr val="tx1"/>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Ocak Ayı Sonuna Kadar</a:t>
          </a:r>
          <a:endParaRPr lang="tr-TR" sz="1800" b="1" kern="1200" dirty="0">
            <a:solidFill>
              <a:schemeClr val="tx1"/>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dsp:txBody>
      <dsp:txXfrm>
        <a:off x="4611558" y="987380"/>
        <a:ext cx="2549310" cy="534072"/>
      </dsp:txXfrm>
    </dsp:sp>
    <dsp:sp modelId="{DE0B033F-28BC-438B-9F99-A3DD4655E76F}">
      <dsp:nvSpPr>
        <dsp:cNvPr id="0" name=""/>
        <dsp:cNvSpPr/>
      </dsp:nvSpPr>
      <dsp:spPr>
        <a:xfrm>
          <a:off x="4611558" y="1544038"/>
          <a:ext cx="2258944" cy="2027525"/>
        </a:xfrm>
        <a:prstGeom prst="rect">
          <a:avLst/>
        </a:prstGeom>
        <a:solidFill>
          <a:schemeClr val="lt1">
            <a:hueOff val="0"/>
            <a:satOff val="0"/>
            <a:lumOff val="0"/>
            <a:alphaOff val="0"/>
          </a:schemeClr>
        </a:solidFill>
        <a:ln w="25400"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06680" tIns="106680" rIns="106680" bIns="106680" numCol="1" spcCol="1270" anchor="t" anchorCtr="0">
          <a:noAutofit/>
        </a:bodyPr>
        <a:lstStyle/>
        <a:p>
          <a:pPr lvl="0" algn="l" defTabSz="1244600">
            <a:lnSpc>
              <a:spcPct val="90000"/>
            </a:lnSpc>
            <a:spcBef>
              <a:spcPct val="0"/>
            </a:spcBef>
            <a:spcAft>
              <a:spcPct val="35000"/>
            </a:spcAft>
          </a:pPr>
          <a:r>
            <a:rPr lang="tr-TR" sz="2800" kern="1200" dirty="0" smtClean="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Üst Yönetici</a:t>
          </a:r>
          <a:endParaRPr lang="tr-TR" sz="2800" kern="1200"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dsp:txBody>
      <dsp:txXfrm>
        <a:off x="4611558" y="1544038"/>
        <a:ext cx="2258944" cy="2027525"/>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C23908D-0CB5-42E4-9A00-ED50231644B5}">
      <dsp:nvSpPr>
        <dsp:cNvPr id="0" name=""/>
        <dsp:cNvSpPr/>
      </dsp:nvSpPr>
      <dsp:spPr>
        <a:xfrm>
          <a:off x="93670" y="8248"/>
          <a:ext cx="7334234" cy="1068144"/>
        </a:xfrm>
        <a:prstGeom prst="rightArrow">
          <a:avLst>
            <a:gd name="adj1" fmla="val 50000"/>
            <a:gd name="adj2" fmla="val 50000"/>
          </a:avLst>
        </a:prstGeom>
        <a:solidFill>
          <a:schemeClr val="accent6">
            <a:shade val="8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254000" bIns="169568" numCol="1" spcCol="1270" anchor="ctr" anchorCtr="0">
          <a:noAutofit/>
        </a:bodyPr>
        <a:lstStyle/>
        <a:p>
          <a:pPr lvl="0" algn="l" defTabSz="933450">
            <a:lnSpc>
              <a:spcPct val="90000"/>
            </a:lnSpc>
            <a:spcBef>
              <a:spcPct val="0"/>
            </a:spcBef>
            <a:spcAft>
              <a:spcPct val="35000"/>
            </a:spcAft>
          </a:pPr>
          <a:endParaRPr lang="tr-TR" sz="2100" kern="1200" dirty="0"/>
        </a:p>
      </dsp:txBody>
      <dsp:txXfrm>
        <a:off x="93670" y="275284"/>
        <a:ext cx="7067198" cy="534072"/>
      </dsp:txXfrm>
    </dsp:sp>
    <dsp:sp modelId="{643D5BD0-F528-4A88-AE9E-C28FF3DEEE3C}">
      <dsp:nvSpPr>
        <dsp:cNvPr id="0" name=""/>
        <dsp:cNvSpPr/>
      </dsp:nvSpPr>
      <dsp:spPr>
        <a:xfrm>
          <a:off x="93670" y="831942"/>
          <a:ext cx="2258944" cy="2057638"/>
        </a:xfrm>
        <a:prstGeom prst="rect">
          <a:avLst/>
        </a:prstGeom>
        <a:solidFill>
          <a:schemeClr val="lt1">
            <a:hueOff val="0"/>
            <a:satOff val="0"/>
            <a:lumOff val="0"/>
            <a:alphaOff val="0"/>
          </a:schemeClr>
        </a:solidFill>
        <a:ln w="25400" cap="flat" cmpd="sng" algn="ctr">
          <a:solidFill>
            <a:schemeClr val="accent6">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52400" tIns="152400" rIns="152400" bIns="152400" numCol="1" spcCol="1270" anchor="t" anchorCtr="0">
          <a:noAutofit/>
        </a:bodyPr>
        <a:lstStyle/>
        <a:p>
          <a:pPr lvl="0" algn="l" defTabSz="1778000">
            <a:lnSpc>
              <a:spcPct val="90000"/>
            </a:lnSpc>
            <a:spcBef>
              <a:spcPct val="0"/>
            </a:spcBef>
            <a:spcAft>
              <a:spcPct val="35000"/>
            </a:spcAft>
          </a:pPr>
          <a:r>
            <a:rPr lang="tr-TR" sz="4000" kern="1200" dirty="0" smtClean="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Üst Yönetici</a:t>
          </a:r>
          <a:endParaRPr lang="tr-TR" sz="4000" kern="1200"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dsp:txBody>
      <dsp:txXfrm>
        <a:off x="93670" y="831942"/>
        <a:ext cx="2258944" cy="2057638"/>
      </dsp:txXfrm>
    </dsp:sp>
    <dsp:sp modelId="{AF9A6C2B-B53E-49E4-A040-4FEEE09A56ED}">
      <dsp:nvSpPr>
        <dsp:cNvPr id="0" name=""/>
        <dsp:cNvSpPr/>
      </dsp:nvSpPr>
      <dsp:spPr>
        <a:xfrm>
          <a:off x="2352614" y="364296"/>
          <a:ext cx="5075290" cy="1068144"/>
        </a:xfrm>
        <a:prstGeom prst="rightArrow">
          <a:avLst>
            <a:gd name="adj1" fmla="val 50000"/>
            <a:gd name="adj2" fmla="val 50000"/>
          </a:avLst>
        </a:prstGeom>
        <a:solidFill>
          <a:schemeClr val="accent6">
            <a:shade val="80000"/>
            <a:hueOff val="119606"/>
            <a:satOff val="-6425"/>
            <a:lumOff val="14159"/>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254000" bIns="169568" numCol="1" spcCol="1270" anchor="ctr" anchorCtr="0">
          <a:noAutofit/>
        </a:bodyPr>
        <a:lstStyle/>
        <a:p>
          <a:pPr lvl="0" algn="l" defTabSz="933450">
            <a:lnSpc>
              <a:spcPct val="90000"/>
            </a:lnSpc>
            <a:spcBef>
              <a:spcPct val="0"/>
            </a:spcBef>
            <a:spcAft>
              <a:spcPct val="35000"/>
            </a:spcAft>
          </a:pPr>
          <a:endParaRPr lang="tr-TR" sz="2100" kern="1200"/>
        </a:p>
      </dsp:txBody>
      <dsp:txXfrm>
        <a:off x="2352614" y="631332"/>
        <a:ext cx="4808254" cy="534072"/>
      </dsp:txXfrm>
    </dsp:sp>
    <dsp:sp modelId="{022F7CEC-0484-4564-B94B-D2D179C16E7F}">
      <dsp:nvSpPr>
        <dsp:cNvPr id="0" name=""/>
        <dsp:cNvSpPr/>
      </dsp:nvSpPr>
      <dsp:spPr>
        <a:xfrm>
          <a:off x="2352614" y="1187990"/>
          <a:ext cx="2258944" cy="2057638"/>
        </a:xfrm>
        <a:prstGeom prst="rect">
          <a:avLst/>
        </a:prstGeom>
        <a:solidFill>
          <a:schemeClr val="lt1">
            <a:hueOff val="0"/>
            <a:satOff val="0"/>
            <a:lumOff val="0"/>
            <a:alphaOff val="0"/>
          </a:schemeClr>
        </a:solidFill>
        <a:ln w="25400" cap="flat" cmpd="sng" algn="ctr">
          <a:solidFill>
            <a:schemeClr val="accent6">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52400" tIns="152400" rIns="152400" bIns="152400" numCol="1" spcCol="1270" anchor="t" anchorCtr="0">
          <a:noAutofit/>
        </a:bodyPr>
        <a:lstStyle/>
        <a:p>
          <a:pPr lvl="0" algn="l" defTabSz="1778000">
            <a:lnSpc>
              <a:spcPct val="90000"/>
            </a:lnSpc>
            <a:spcBef>
              <a:spcPct val="0"/>
            </a:spcBef>
            <a:spcAft>
              <a:spcPct val="35000"/>
            </a:spcAft>
          </a:pPr>
          <a:r>
            <a:rPr lang="tr-TR" sz="4000" b="0" kern="1200" dirty="0" smtClean="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İdare Faaliyet Raporu</a:t>
          </a:r>
          <a:endParaRPr lang="tr-TR" sz="4000" b="0" kern="1200"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dsp:txBody>
      <dsp:txXfrm>
        <a:off x="2352614" y="1187990"/>
        <a:ext cx="2258944" cy="2057638"/>
      </dsp:txXfrm>
    </dsp:sp>
    <dsp:sp modelId="{423B43AD-C2FE-4736-A2B1-5BD5160AF799}">
      <dsp:nvSpPr>
        <dsp:cNvPr id="0" name=""/>
        <dsp:cNvSpPr/>
      </dsp:nvSpPr>
      <dsp:spPr>
        <a:xfrm>
          <a:off x="4611558" y="528661"/>
          <a:ext cx="2816346" cy="1451511"/>
        </a:xfrm>
        <a:prstGeom prst="rightArrow">
          <a:avLst>
            <a:gd name="adj1" fmla="val 50000"/>
            <a:gd name="adj2" fmla="val 50000"/>
          </a:avLst>
        </a:prstGeom>
        <a:solidFill>
          <a:schemeClr val="accent6">
            <a:shade val="80000"/>
            <a:hueOff val="239213"/>
            <a:satOff val="-12851"/>
            <a:lumOff val="28317"/>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254000" bIns="169568" numCol="1" spcCol="1270" anchor="ctr" anchorCtr="0">
          <a:noAutofit/>
        </a:bodyPr>
        <a:lstStyle/>
        <a:p>
          <a:pPr lvl="0" algn="ctr" defTabSz="800100">
            <a:lnSpc>
              <a:spcPct val="90000"/>
            </a:lnSpc>
            <a:spcBef>
              <a:spcPct val="0"/>
            </a:spcBef>
            <a:spcAft>
              <a:spcPct val="35000"/>
            </a:spcAft>
          </a:pPr>
          <a:r>
            <a:rPr lang="tr-TR" sz="1800" b="1" kern="1200" dirty="0" smtClean="0">
              <a:solidFill>
                <a:schemeClr val="accent2"/>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Şubat Ayı Sonuna Kadar</a:t>
          </a:r>
          <a:endParaRPr lang="tr-TR" sz="1800" b="1" kern="1200" dirty="0">
            <a:solidFill>
              <a:schemeClr val="accent2"/>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dsp:txBody>
      <dsp:txXfrm>
        <a:off x="4611558" y="891539"/>
        <a:ext cx="2453468" cy="725755"/>
      </dsp:txXfrm>
    </dsp:sp>
    <dsp:sp modelId="{6BC35B62-8172-4165-8284-4098E6BF2D31}">
      <dsp:nvSpPr>
        <dsp:cNvPr id="0" name=""/>
        <dsp:cNvSpPr/>
      </dsp:nvSpPr>
      <dsp:spPr>
        <a:xfrm>
          <a:off x="4611558" y="1544038"/>
          <a:ext cx="2258944" cy="2027525"/>
        </a:xfrm>
        <a:prstGeom prst="rect">
          <a:avLst/>
        </a:prstGeom>
        <a:solidFill>
          <a:schemeClr val="lt1">
            <a:hueOff val="0"/>
            <a:satOff val="0"/>
            <a:lumOff val="0"/>
            <a:alphaOff val="0"/>
          </a:schemeClr>
        </a:solidFill>
        <a:ln w="25400" cap="flat" cmpd="sng" algn="ctr">
          <a:solidFill>
            <a:schemeClr val="accent6">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0010" tIns="80010" rIns="80010" bIns="80010" numCol="1" spcCol="1270" anchor="t" anchorCtr="0">
          <a:noAutofit/>
        </a:bodyPr>
        <a:lstStyle/>
        <a:p>
          <a:pPr lvl="0" algn="l" defTabSz="933450">
            <a:lnSpc>
              <a:spcPct val="90000"/>
            </a:lnSpc>
            <a:spcBef>
              <a:spcPct val="0"/>
            </a:spcBef>
            <a:spcAft>
              <a:spcPct val="35000"/>
            </a:spcAft>
          </a:pPr>
          <a:r>
            <a:rPr lang="tr-TR" sz="2100" b="0" kern="1200" dirty="0" smtClean="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*Kamuoyu</a:t>
          </a:r>
        </a:p>
        <a:p>
          <a:pPr lvl="0" algn="l" defTabSz="933450">
            <a:lnSpc>
              <a:spcPct val="90000"/>
            </a:lnSpc>
            <a:spcBef>
              <a:spcPct val="0"/>
            </a:spcBef>
            <a:spcAft>
              <a:spcPct val="35000"/>
            </a:spcAft>
          </a:pPr>
          <a:r>
            <a:rPr lang="tr-TR" sz="2100" b="0" kern="1200" dirty="0" smtClean="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*Sayıştay</a:t>
          </a:r>
        </a:p>
        <a:p>
          <a:pPr lvl="0" algn="l" defTabSz="933450">
            <a:lnSpc>
              <a:spcPct val="90000"/>
            </a:lnSpc>
            <a:spcBef>
              <a:spcPct val="0"/>
            </a:spcBef>
            <a:spcAft>
              <a:spcPct val="35000"/>
            </a:spcAft>
          </a:pPr>
          <a:r>
            <a:rPr lang="tr-TR" sz="2100" b="0" kern="1200" dirty="0" smtClean="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*Cumhurbaşkanlık</a:t>
          </a:r>
          <a:endParaRPr lang="tr-TR" sz="2100" b="0" kern="1200"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dsp:txBody>
      <dsp:txXfrm>
        <a:off x="4611558" y="1544038"/>
        <a:ext cx="2258944" cy="2027525"/>
      </dsp:txXfrm>
    </dsp:sp>
  </dsp:spTree>
</dsp:drawing>
</file>

<file path=ppt/diagrams/layout1.xml><?xml version="1.0" encoding="utf-8"?>
<dgm:layoutDef xmlns:dgm="http://schemas.openxmlformats.org/drawingml/2006/diagram" xmlns:a="http://schemas.openxmlformats.org/drawingml/2006/main" uniqueId="urn:microsoft.com/office/officeart/2005/8/layout/cycle2">
  <dgm:title val=""/>
  <dgm:desc val=""/>
  <dgm:catLst>
    <dgm:cat type="cycle" pri="1000"/>
    <dgm:cat type="convert" pri="10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onstrLst>
      <dgm:constr type="w" for="ch" ptType="node" refType="w"/>
      <dgm:constr type="w" for="ch" ptType="sibTrans" refType="w" refFor="ch" refPtType="node" op="equ" fact="0.25"/>
      <dgm:constr type="sibSp" refType="w" refFor="ch" refPtType="node" fact="0.5"/>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9">
        <dgm:if name="Name10" axis="par ch" ptType="doc node" func="cnt" op="gt" val="1">
          <dgm:forEach name="sibTransForEach" axis="followSib" ptType="sibTrans" hideLastTrans="0" cnt="1">
            <dgm:layoutNode name="sibTrans">
              <dgm:choose name="Name11">
                <dgm:if name="Name12" axis="par ch" ptType="doc node" func="cnt" op="lt" val="3">
                  <dgm:alg type="conn">
                    <dgm:param type="begPts" val="radial"/>
                    <dgm:param type="endPts" val="radial"/>
                  </dgm:alg>
                </dgm:if>
                <dgm:else name="Name13">
                  <dgm:alg type="conn">
                    <dgm:param type="begPts" val="auto"/>
                    <dgm:param type="endPts" val="auto"/>
                  </dgm:alg>
                </dgm:else>
              </dgm:choose>
              <dgm:shape xmlns:r="http://schemas.openxmlformats.org/officeDocument/2006/relationships" type="conn" r:blip="">
                <dgm:adjLst/>
              </dgm:shape>
              <dgm:presOf axis="self"/>
              <dgm:constrLst>
                <dgm:constr type="h" refType="w" fact="1.35"/>
                <dgm:constr type="connDist"/>
                <dgm:constr type="w" for="ch" refType="connDist" fact="0.45"/>
                <dgm:constr type="h" for="ch" refType="h"/>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if>
        <dgm:else name="Name14"/>
      </dgm:choose>
    </dgm:forEach>
  </dgm:layoutNode>
</dgm:layoutDef>
</file>

<file path=ppt/diagrams/layout2.xml><?xml version="1.0" encoding="utf-8"?>
<dgm:layoutDef xmlns:dgm="http://schemas.openxmlformats.org/drawingml/2006/diagram" xmlns:a="http://schemas.openxmlformats.org/drawingml/2006/main" uniqueId="urn:microsoft.com/office/officeart/2009/3/layout/IncreasingArrowsProcess">
  <dgm:title val=""/>
  <dgm:desc val=""/>
  <dgm:catLst>
    <dgm:cat type="process" pri="55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2" destOrd="0"/>
        <dgm:cxn modelId="32" srcId="30" destId="31" srcOrd="0" destOrd="0"/>
      </dgm:cxnLst>
      <dgm:bg/>
      <dgm:whole/>
    </dgm:dataModel>
  </dgm:sampData>
  <dgm:styleData>
    <dgm:dataModel>
      <dgm:ptLst>
        <dgm:pt modelId="0" type="doc"/>
        <dgm:pt modelId="10">
          <dgm:prSet phldr="1"/>
        </dgm:pt>
        <dgm:pt modelId="11">
          <dgm:prSet phldr="1"/>
        </dgm:pt>
        <dgm:pt modelId="20">
          <dgm:prSet phldr="1"/>
        </dgm:pt>
        <dgm:pt modelId="21">
          <dgm:prSet phldr="1"/>
        </dgm:pt>
      </dgm:ptLst>
      <dgm:cxnLst>
        <dgm:cxn modelId="40" srcId="0" destId="10" srcOrd="0" destOrd="0"/>
        <dgm:cxn modelId="12" srcId="10" destId="11" srcOrd="0" destOrd="0"/>
        <dgm:cxn modelId="50" srcId="0" destId="20" srcOrd="1" destOrd="0"/>
        <dgm:cxn modelId="22" srcId="20" destId="21" srcOrd="0" destOrd="0"/>
      </dgm:cxnLst>
      <dgm:bg/>
      <dgm:whole/>
    </dgm:dataModel>
  </dgm:styleData>
  <dgm:clr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2" destOrd="0"/>
        <dgm:cxn modelId="32" srcId="30" destId="31" srcOrd="0" destOrd="0"/>
      </dgm:cxnLst>
      <dgm:bg/>
      <dgm:whole/>
    </dgm:dataModel>
  </dgm:clrData>
  <dgm:layoutNode name="Name0">
    <dgm:varLst>
      <dgm:chMax val="5"/>
      <dgm:chPref val="5"/>
      <dgm:dir/>
      <dgm:animLvl val="lvl"/>
    </dgm:varLst>
    <dgm:shape xmlns:r="http://schemas.openxmlformats.org/officeDocument/2006/relationships" r:blip="">
      <dgm:adjLst/>
    </dgm:shape>
    <dgm:choose name="Name1">
      <dgm:if name="Name2" axis="ch" ptType="node" func="cnt" op="equ" val="1">
        <dgm:choose name="Name3">
          <dgm:if name="Name4" axis="ch ch" ptType="node node" func="cnt" op="equ" val="0">
            <dgm:alg type="composite">
              <dgm:param type="ar" val="6.8662"/>
            </dgm:alg>
            <dgm:choose name="Name5">
              <dgm:if name="Name6" func="var" arg="dir" op="equ" val="norm">
                <dgm:constrLst>
                  <dgm:constr type="primFontSz" for="des" forName="parentText1" val="65"/>
                  <dgm:constr type="l" for="ch" forName="parentText1" refType="w" fact="0"/>
                  <dgm:constr type="t" for="ch" forName="parentText1" refType="h" fact="0"/>
                  <dgm:constr type="w" for="ch" forName="parentText1" refType="w"/>
                  <dgm:constr type="h" for="ch" forName="parentText1" refType="h"/>
                </dgm:constrLst>
              </dgm:if>
              <dgm:else name="Name7">
                <dgm:constrLst>
                  <dgm:constr type="primFontSz" for="des" forName="parentText1" val="65"/>
                  <dgm:constr type="l" for="ch" forName="parentText1" refType="w" fact="0"/>
                  <dgm:constr type="t" for="ch" forName="parentText1" refType="h" fact="0"/>
                  <dgm:constr type="w" for="ch" forName="parentText1" refType="w"/>
                  <dgm:constr type="h" for="ch" forName="parentText1" refType="h"/>
                </dgm:constrLst>
              </dgm:else>
            </dgm:choose>
          </dgm:if>
          <dgm:else name="Name8">
            <dgm:alg type="composite">
              <dgm:param type="ar" val="1.9864"/>
            </dgm:alg>
            <dgm:choose name="Name9">
              <dgm:if name="Name10" func="var" arg="dir" op="equ" val="norm">
                <dgm:constrLst>
                  <dgm:constr type="primFontSz" for="des" forName="childText1" val="65"/>
                  <dgm:constr type="primFontSz" for="des" forName="parentText1" val="65"/>
                  <dgm:constr type="primFontSz" for="des" forName="childText1" refType="primFontSz" refFor="des" refForName="parentText1" op="lte"/>
                  <dgm:constr type="l" for="ch" forName="parentText1" refType="w" fact="0"/>
                  <dgm:constr type="t" for="ch" forName="parentText1" refType="h" fact="0"/>
                  <dgm:constr type="w" for="ch" forName="parentText1" refType="w"/>
                  <dgm:constr type="h" for="ch" forName="parentText1" refType="h" fact="0.2893"/>
                  <dgm:constr type="l" for="ch" forName="childText1" refType="w" fact="0"/>
                  <dgm:constr type="t" for="ch" forName="childText1" refType="h" fact="0.224"/>
                  <dgm:constr type="w" for="ch" forName="childText1" refType="w" fact="0.9241"/>
                  <dgm:constr type="h" for="ch" forName="childText1" refType="h" fact="0.776"/>
                </dgm:constrLst>
              </dgm:if>
              <dgm:else name="Name11">
                <dgm:constrLst>
                  <dgm:constr type="primFontSz" for="des" forName="childText1" val="65"/>
                  <dgm:constr type="primFontSz" for="des" forName="parentText1" val="65"/>
                  <dgm:constr type="primFontSz" for="des" forName="childText1" refType="primFontSz" refFor="des" refForName="parentText1" op="lte"/>
                  <dgm:constr type="l" for="ch" forName="parentText1" refType="w" fact="0"/>
                  <dgm:constr type="t" for="ch" forName="parentText1" refType="h" fact="0"/>
                  <dgm:constr type="w" for="ch" forName="parentText1" refType="w"/>
                  <dgm:constr type="h" for="ch" forName="parentText1" refType="h" fact="0.2893"/>
                  <dgm:constr type="l" for="ch" forName="childText1" refType="w" fact="0.076"/>
                  <dgm:constr type="t" for="ch" forName="childText1" refType="h" fact="0.224"/>
                  <dgm:constr type="w" for="ch" forName="childText1" refType="w" fact="0.9241"/>
                  <dgm:constr type="h" for="ch" forName="childText1" refType="h" fact="0.776"/>
                </dgm:constrLst>
              </dgm:else>
            </dgm:choose>
          </dgm:else>
        </dgm:choose>
      </dgm:if>
      <dgm:if name="Name12" axis="ch" ptType="node" func="cnt" op="equ" val="2">
        <dgm:choose name="Name13">
          <dgm:if name="Name14" axis="ch ch" ptType="node node" func="cnt" op="equ" val="0">
            <dgm:alg type="composite">
              <dgm:param type="ar" val="5.1498"/>
            </dgm:alg>
            <dgm:choose name="Name15">
              <dgm:if name="Name16" func="var" arg="dir" op="equ" val="norm">
                <dgm:constrLst>
                  <dgm:constr type="primFontSz" for="des" forName="parentText1" val="65"/>
                  <dgm:constr type="primFontSz" for="des" forName="parentText2" refType="primFontSz" refFor="des" refForName="parentText1" op="equ"/>
                  <dgm:constr type="l" for="ch" forName="parentText1" refType="w" fact="0"/>
                  <dgm:constr type="t" for="ch" forName="parentText1" refType="h" fact="0"/>
                  <dgm:constr type="w" for="ch" forName="parentText1" refType="w"/>
                  <dgm:constr type="h" for="ch" forName="parentText1" refType="h" fact="0.7501"/>
                  <dgm:constr type="l" for="ch" forName="parentText2" refType="w" fact="0.462"/>
                  <dgm:constr type="t" for="ch" forName="parentText2" refType="h" fact="0.2499"/>
                  <dgm:constr type="w" for="ch" forName="parentText2" refType="w" fact="0.538"/>
                  <dgm:constr type="h" for="ch" forName="parentText2" refType="h" fact="0.7501"/>
                </dgm:constrLst>
              </dgm:if>
              <dgm:else name="Name17">
                <dgm:constrLst>
                  <dgm:constr type="primFontSz" for="des" forName="parentText1" val="65"/>
                  <dgm:constr type="primFontSz" for="des" forName="parentText2" refType="primFontSz" refFor="des" refForName="parentText1" op="equ"/>
                  <dgm:constr type="l" for="ch" forName="parentText1" refType="w" fact="0"/>
                  <dgm:constr type="t" for="ch" forName="parentText1" refType="h" fact="0"/>
                  <dgm:constr type="w" for="ch" forName="parentText1" refType="w"/>
                  <dgm:constr type="h" for="ch" forName="parentText1" refType="h" fact="0.7501"/>
                  <dgm:constr type="l" for="ch" forName="parentText2" refType="w" fact="0"/>
                  <dgm:constr type="t" for="ch" forName="parentText2" refType="h" fact="0.2499"/>
                  <dgm:constr type="w" for="ch" forName="parentText2" refType="w" fact="0.538"/>
                  <dgm:constr type="h" for="ch" forName="parentText2" refType="h" fact="0.7501"/>
                </dgm:constrLst>
              </dgm:else>
            </dgm:choose>
          </dgm:if>
          <dgm:else name="Name18">
            <dgm:alg type="composite">
              <dgm:param type="ar" val="2.0563"/>
            </dgm:alg>
            <dgm:choose name="Name19">
              <dgm:if name="Name20" func="var" arg="dir" op="equ" val="norm">
                <dgm:constrLst>
                  <dgm:constr type="primFontSz" for="des" forName="childText1" val="65"/>
                  <dgm:constr type="primFontSz" for="des" forName="parentText1" val="65"/>
                  <dgm:constr type="primFontSz" for="des" forName="childText1" refType="primFontSz" refFor="des" refForName="parentText1" op="lte"/>
                  <dgm:constr type="primFontSz" for="des" forName="childText2" refType="primFontSz" refFor="des" refForName="parentText1" op="lte"/>
                  <dgm:constr type="primFontSz" for="des" forName="childText1" refType="primFontSz" refFor="des" refForName="parentText2" op="lte"/>
                  <dgm:constr type="primFontSz" for="des" forName="childText2" refType="primFontSz" refFor="des" refForName="parentText2" op="lte"/>
                  <dgm:constr type="primFontSz" for="des" forName="parentText2" refType="primFontSz" refFor="des" refForName="parentText1" op="equ"/>
                  <dgm:constr type="primFontSz" for="des" forName="childText2" refType="primFontSz" refFor="des" refForName="childText1" op="equ"/>
                  <dgm:constr type="l" for="ch" forName="parentText1" refType="w" fact="0"/>
                  <dgm:constr type="t" for="ch" forName="parentText1" refType="h" fact="0"/>
                  <dgm:constr type="w" for="ch" forName="parentText1" refType="w"/>
                  <dgm:constr type="h" for="ch" forName="parentText1" refType="h" fact="0.2995"/>
                  <dgm:constr type="l" for="ch" forName="parentText2" refType="w" fact="0.462"/>
                  <dgm:constr type="t" for="ch" forName="parentText2" refType="h" fact="0.0998"/>
                  <dgm:constr type="w" for="ch" forName="parentText2" refType="w" fact="0.538"/>
                  <dgm:constr type="h" for="ch" forName="parentText2" refType="h" fact="0.2995"/>
                  <dgm:constr type="l" for="ch" forName="childText1" refType="w" fact="0"/>
                  <dgm:constr type="t" for="ch" forName="childText1" refType="h" fact="0.2317"/>
                  <dgm:constr type="w" for="ch" forName="childText1" refType="w" fact="0.462"/>
                  <dgm:constr type="h" for="ch" forName="childText1" refType="h" fact="0.6685"/>
                  <dgm:constr type="l" for="ch" forName="childText2" refType="w" fact="0.462"/>
                  <dgm:constr type="t" for="ch" forName="childText2" refType="h" fact="0.3315"/>
                  <dgm:constr type="w" for="ch" forName="childText2" refType="w" fact="0.462"/>
                  <dgm:constr type="h" for="ch" forName="childText2" refType="h" fact="0.6685"/>
                </dgm:constrLst>
              </dgm:if>
              <dgm:else name="Name21">
                <dgm:constrLst>
                  <dgm:constr type="primFontSz" for="des" forName="childText1" val="65"/>
                  <dgm:constr type="primFontSz" for="des" forName="parentText1" val="65"/>
                  <dgm:constr type="primFontSz" for="des" forName="childText1" refType="primFontSz" refFor="des" refForName="parentText1" op="lte"/>
                  <dgm:constr type="primFontSz" for="des" forName="childText2" refType="primFontSz" refFor="des" refForName="parentText1" op="lte"/>
                  <dgm:constr type="primFontSz" for="des" forName="childText1" refType="primFontSz" refFor="des" refForName="parentText2" op="lte"/>
                  <dgm:constr type="primFontSz" for="des" forName="childText2" refType="primFontSz" refFor="des" refForName="parentText2" op="lte"/>
                  <dgm:constr type="primFontSz" for="des" forName="parentText2" refType="primFontSz" refFor="des" refForName="parentText1" op="equ"/>
                  <dgm:constr type="primFontSz" for="des" forName="childText2" refType="primFontSz" refFor="des" refForName="childText1" op="equ"/>
                  <dgm:constr type="l" for="ch" forName="parentText1" refType="w" fact="0"/>
                  <dgm:constr type="t" for="ch" forName="parentText1" refType="h" fact="0"/>
                  <dgm:constr type="w" for="ch" forName="parentText1" refType="w"/>
                  <dgm:constr type="h" for="ch" forName="parentText1" refType="h" fact="0.2995"/>
                  <dgm:constr type="l" for="ch" forName="parentText2" refType="w" fact="0"/>
                  <dgm:constr type="t" for="ch" forName="parentText2" refType="h" fact="0.0998"/>
                  <dgm:constr type="w" for="ch" forName="parentText2" refType="w" fact="0.538"/>
                  <dgm:constr type="h" for="ch" forName="parentText2" refType="h" fact="0.2995"/>
                  <dgm:constr type="l" for="ch" forName="childText1" refType="w" fact="0.538"/>
                  <dgm:constr type="t" for="ch" forName="childText1" refType="h" fact="0.2317"/>
                  <dgm:constr type="w" for="ch" forName="childText1" refType="w" fact="0.462"/>
                  <dgm:constr type="h" for="ch" forName="childText1" refType="h" fact="0.6685"/>
                  <dgm:constr type="l" for="ch" forName="childText2" refType="w" fact="0.076"/>
                  <dgm:constr type="t" for="ch" forName="childText2" refType="h" fact="0.3315"/>
                  <dgm:constr type="w" for="ch" forName="childText2" refType="w" fact="0.462"/>
                  <dgm:constr type="h" for="ch" forName="childText2" refType="h" fact="0.6685"/>
                </dgm:constrLst>
              </dgm:else>
            </dgm:choose>
          </dgm:else>
        </dgm:choose>
      </dgm:if>
      <dgm:if name="Name22" axis="ch" ptType="node" func="cnt" op="equ" val="3">
        <dgm:choose name="Name23">
          <dgm:if name="Name24" axis="ch ch" ptType="node node" func="cnt" op="equ" val="0">
            <dgm:alg type="composite">
              <dgm:param type="ar" val="4.1198"/>
            </dgm:alg>
            <dgm:choose name="Name25">
              <dgm:if name="Name26" func="var" arg="dir" op="equ" val="norm">
                <dgm:constrLst>
                  <dgm:constr type="primFontSz" for="des" forName="parentText1" val="65"/>
                  <dgm:constr type="primFontSz" for="des" forName="parentText2" refType="primFontSz" refFor="des" refForName="parentText1" op="equ"/>
                  <dgm:constr type="primFontSz" for="des" forName="parentText3" refType="primFontSz" refFor="des" refForName="parentText1" op="equ"/>
                  <dgm:constr type="l" for="ch" forName="parentText1" refType="w" fact="0"/>
                  <dgm:constr type="t" for="ch" forName="parentText1" refType="h" fact="0"/>
                  <dgm:constr type="w" for="ch" forName="parentText1" refType="w"/>
                  <dgm:constr type="h" for="ch" forName="parentText1" refType="h" fact="0.6"/>
                  <dgm:constr type="l" for="ch" forName="parentText2" refType="w" fact="0.308"/>
                  <dgm:constr type="t" for="ch" forName="parentText2" refType="h" fact="0.2"/>
                  <dgm:constr type="w" for="ch" forName="parentText2" refType="w" fact="0.692"/>
                  <dgm:constr type="h" for="ch" forName="parentText2" refType="h" fact="0.6"/>
                  <dgm:constr type="l" for="ch" forName="parentText3" refType="w" fact="0.616"/>
                  <dgm:constr type="t" for="ch" forName="parentText3" refType="h" fact="0.4"/>
                  <dgm:constr type="w" for="ch" forName="parentText3" refType="w" fact="0.384"/>
                  <dgm:constr type="h" for="ch" forName="parentText3" refType="h" fact="0.6"/>
                </dgm:constrLst>
              </dgm:if>
              <dgm:else name="Name27">
                <dgm:constrLst>
                  <dgm:constr type="primFontSz" for="des" forName="parentText1" val="65"/>
                  <dgm:constr type="primFontSz" for="des" forName="parentText2" refType="primFontSz" refFor="des" refForName="parentText1" op="equ"/>
                  <dgm:constr type="primFontSz" for="des" forName="parentText3" refType="primFontSz" refFor="des" refForName="parentText1" op="equ"/>
                  <dgm:constr type="l" for="ch" forName="parentText1" refType="w" fact="0"/>
                  <dgm:constr type="t" for="ch" forName="parentText1" refType="h" fact="0"/>
                  <dgm:constr type="w" for="ch" forName="parentText1" refType="w"/>
                  <dgm:constr type="h" for="ch" forName="parentText1" refType="h" fact="0.6"/>
                  <dgm:constr type="l" for="ch" forName="parentText2" refType="w" fact="0"/>
                  <dgm:constr type="t" for="ch" forName="parentText2" refType="h" fact="0.2"/>
                  <dgm:constr type="w" for="ch" forName="parentText2" refType="w" fact="0.692"/>
                  <dgm:constr type="h" for="ch" forName="parentText2" refType="h" fact="0.6"/>
                  <dgm:constr type="l" for="ch" forName="parentText3" refType="w" fact="0"/>
                  <dgm:constr type="t" for="ch" forName="parentText3" refType="h" fact="0.4"/>
                  <dgm:constr type="w" for="ch" forName="parentText3" refType="w" fact="0.384"/>
                  <dgm:constr type="h" for="ch" forName="parentText3" refType="h" fact="0.6"/>
                </dgm:constrLst>
              </dgm:else>
            </dgm:choose>
          </dgm:if>
          <dgm:else name="Name28">
            <dgm:alg type="composite">
              <dgm:param type="ar" val="2.0702"/>
            </dgm:alg>
            <dgm:choose name="Name29">
              <dgm:if name="Name30" func="var" arg="dir" op="equ" val="norm">
                <dgm:constrLst>
                  <dgm:constr type="primFontSz" for="des" forName="childText1" val="65"/>
                  <dgm:constr type="primFontSz" for="des" forName="parentText1" val="65"/>
                  <dgm:constr type="primFontSz" for="des" forName="childText1" refType="primFontSz" refFor="des" refForName="parentText1" op="lte"/>
                  <dgm:constr type="primFontSz" for="des" forName="childText2" refType="primFontSz" refFor="des" refForName="parentText1" op="lte"/>
                  <dgm:constr type="primFontSz" for="des" forName="childText3" refType="primFontSz" refFor="des" refForName="parentText1" op="lte"/>
                  <dgm:constr type="primFontSz" for="des" forName="childText1" refType="primFontSz" refFor="des" refForName="parentText2" op="lte"/>
                  <dgm:constr type="primFontSz" for="des" forName="childText2" refType="primFontSz" refFor="des" refForName="parentText2" op="lte"/>
                  <dgm:constr type="primFontSz" for="des" forName="childText3" refType="primFontSz" refFor="des" refForName="parentText2" op="lte"/>
                  <dgm:constr type="primFontSz" for="des" forName="childText1" refType="primFontSz" refFor="des" refForName="parentText3" op="lte"/>
                  <dgm:constr type="primFontSz" for="des" forName="childText2" refType="primFontSz" refFor="des" refForName="parentText3" op="lte"/>
                  <dgm:constr type="primFontSz" for="des" forName="childText3" refType="primFontSz" refFor="des" refForName="parentText3" op="lte"/>
                  <dgm:constr type="primFontSz" for="des" forName="parentText2" refType="primFontSz" refFor="des" refForName="parentText1" op="equ"/>
                  <dgm:constr type="primFontSz" for="des" forName="parentText3" refType="primFontSz" refFor="des" refForName="parentText1" op="equ"/>
                  <dgm:constr type="primFontSz" for="des" forName="childText2" refType="primFontSz" refFor="des" refForName="childText1" op="equ"/>
                  <dgm:constr type="primFontSz" for="des" forName="childText3" refType="primFontSz" refFor="des" refForName="childText1" op="equ"/>
                  <dgm:constr type="l" for="ch" forName="childText1" refType="w" fact="0"/>
                  <dgm:constr type="t" for="ch" forName="childText1" refType="h" fact="0.2325"/>
                  <dgm:constr type="w" for="ch" forName="childText1" refType="w" fact="0.308"/>
                  <dgm:constr type="h" for="ch" forName="childText1" refType="h" fact="0.5808"/>
                  <dgm:constr type="l" for="ch" forName="childText2" refType="w" fact="0.308"/>
                  <dgm:constr type="t" for="ch" forName="childText2" refType="h" fact="0.333"/>
                  <dgm:constr type="w" for="ch" forName="childText2" refType="w" fact="0.308"/>
                  <dgm:constr type="h" for="ch" forName="childText2" refType="h" fact="0.5808"/>
                  <dgm:constr type="l" for="ch" forName="childText3" refType="w" fact="0.616"/>
                  <dgm:constr type="t" for="ch" forName="childText3" refType="h" fact="0.4335"/>
                  <dgm:constr type="w" for="ch" forName="childText3" refType="w" fact="0.308"/>
                  <dgm:constr type="h" for="ch" forName="childText3" refType="h" fact="0.5723"/>
                  <dgm:constr type="l" for="ch" forName="parentText1" refType="w" fact="0"/>
                  <dgm:constr type="t" for="ch" forName="parentText1" refType="h" fact="0"/>
                  <dgm:constr type="w" for="ch" forName="parentText1" refType="w"/>
                  <dgm:constr type="h" for="ch" forName="parentText1" refType="h" fact="0.3015"/>
                  <dgm:constr type="l" for="ch" forName="parentText2" refType="w" fact="0.308"/>
                  <dgm:constr type="t" for="ch" forName="parentText2" refType="h" fact="0.1005"/>
                  <dgm:constr type="w" for="ch" forName="parentText2" refType="w" fact="0.692"/>
                  <dgm:constr type="h" for="ch" forName="parentText2" refType="h" fact="0.3015"/>
                  <dgm:constr type="l" for="ch" forName="parentText3" refType="w" fact="0.616"/>
                  <dgm:constr type="t" for="ch" forName="parentText3" refType="h" fact="0.201"/>
                  <dgm:constr type="w" for="ch" forName="parentText3" refType="w" fact="0.384"/>
                  <dgm:constr type="h" for="ch" forName="parentText3" refType="h" fact="0.3015"/>
                </dgm:constrLst>
              </dgm:if>
              <dgm:else name="Name31">
                <dgm:constrLst>
                  <dgm:constr type="primFontSz" for="des" forName="childText1" val="65"/>
                  <dgm:constr type="primFontSz" for="des" forName="parentText1" val="65"/>
                  <dgm:constr type="primFontSz" for="des" forName="childText1" refType="primFontSz" refFor="des" refForName="parentText1" op="lte"/>
                  <dgm:constr type="primFontSz" for="des" forName="childText2" refType="primFontSz" refFor="des" refForName="parentText1" op="lte"/>
                  <dgm:constr type="primFontSz" for="des" forName="childText3" refType="primFontSz" refFor="des" refForName="parentText1" op="lte"/>
                  <dgm:constr type="primFontSz" for="des" forName="childText1" refType="primFontSz" refFor="des" refForName="parentText2" op="lte"/>
                  <dgm:constr type="primFontSz" for="des" forName="childText2" refType="primFontSz" refFor="des" refForName="parentText2" op="lte"/>
                  <dgm:constr type="primFontSz" for="des" forName="childText3" refType="primFontSz" refFor="des" refForName="parentText2" op="lte"/>
                  <dgm:constr type="primFontSz" for="des" forName="childText1" refType="primFontSz" refFor="des" refForName="parentText3" op="lte"/>
                  <dgm:constr type="primFontSz" for="des" forName="childText2" refType="primFontSz" refFor="des" refForName="parentText3" op="lte"/>
                  <dgm:constr type="primFontSz" for="des" forName="childText3" refType="primFontSz" refFor="des" refForName="parentText3" op="lte"/>
                  <dgm:constr type="primFontSz" for="des" forName="parentText2" refType="primFontSz" refFor="des" refForName="parentText1" op="equ"/>
                  <dgm:constr type="primFontSz" for="des" forName="parentText3" refType="primFontSz" refFor="des" refForName="parentText1" op="equ"/>
                  <dgm:constr type="primFontSz" for="des" forName="childText2" refType="primFontSz" refFor="des" refForName="childText1" op="equ"/>
                  <dgm:constr type="primFontSz" for="des" forName="childText3" refType="primFontSz" refFor="des" refForName="childText1" op="equ"/>
                  <dgm:constr type="l" for="ch" forName="childText1" refType="w" fact="0.692"/>
                  <dgm:constr type="t" for="ch" forName="childText1" refType="h" fact="0.2325"/>
                  <dgm:constr type="w" for="ch" forName="childText1" refType="w" fact="0.308"/>
                  <dgm:constr type="h" for="ch" forName="childText1" refType="h" fact="0.5808"/>
                  <dgm:constr type="l" for="ch" forName="childText2" refType="w" fact="0.384"/>
                  <dgm:constr type="t" for="ch" forName="childText2" refType="h" fact="0.333"/>
                  <dgm:constr type="w" for="ch" forName="childText2" refType="w" fact="0.308"/>
                  <dgm:constr type="h" for="ch" forName="childText2" refType="h" fact="0.5808"/>
                  <dgm:constr type="l" for="ch" forName="childText3" refType="w" fact="0.076"/>
                  <dgm:constr type="t" for="ch" forName="childText3" refType="h" fact="0.4335"/>
                  <dgm:constr type="w" for="ch" forName="childText3" refType="w" fact="0.308"/>
                  <dgm:constr type="h" for="ch" forName="childText3" refType="h" fact="0.5723"/>
                  <dgm:constr type="l" for="ch" forName="parentText1" refType="w" fact="0"/>
                  <dgm:constr type="t" for="ch" forName="parentText1" refType="h" fact="0"/>
                  <dgm:constr type="w" for="ch" forName="parentText1" refType="w"/>
                  <dgm:constr type="h" for="ch" forName="parentText1" refType="h" fact="0.3015"/>
                  <dgm:constr type="l" for="ch" forName="parentText2" refType="w" fact="0"/>
                  <dgm:constr type="t" for="ch" forName="parentText2" refType="h" fact="0.1005"/>
                  <dgm:constr type="w" for="ch" forName="parentText2" refType="w" fact="0.692"/>
                  <dgm:constr type="h" for="ch" forName="parentText2" refType="h" fact="0.3015"/>
                  <dgm:constr type="l" for="ch" forName="parentText3" refType="w" fact="0"/>
                  <dgm:constr type="t" for="ch" forName="parentText3" refType="h" fact="0.201"/>
                  <dgm:constr type="w" for="ch" forName="parentText3" refType="w" fact="0.384"/>
                  <dgm:constr type="h" for="ch" forName="parentText3" refType="h" fact="0.3015"/>
                </dgm:constrLst>
              </dgm:else>
            </dgm:choose>
          </dgm:else>
        </dgm:choose>
      </dgm:if>
      <dgm:if name="Name32" axis="ch" ptType="node" func="cnt" op="equ" val="4">
        <dgm:choose name="Name33">
          <dgm:if name="Name34" axis="ch ch" ptType="node node" func="cnt" op="equ" val="0">
            <dgm:alg type="composite">
              <dgm:param type="ar" val="3.435"/>
            </dgm:alg>
            <dgm:choose name="Name35">
              <dgm:if name="Name36" func="var" arg="dir" op="equ" val="norm">
                <dgm:constrLst>
                  <dgm:constr type="primFontSz" for="des" forName="parentText1" val="65"/>
                  <dgm:constr type="primFontSz" for="des" forName="parentText2" refType="primFontSz" refFor="des" refForName="parentText1" op="equ"/>
                  <dgm:constr type="primFontSz" for="des" forName="parentText3" refType="primFontSz" refFor="des" refForName="parentText1" op="equ"/>
                  <dgm:constr type="primFontSz" for="des" forName="parentText4" refType="primFontSz" refFor="des" refForName="parentText1" op="equ"/>
                  <dgm:constr type="l" for="ch" forName="parentText1" refType="w" fact="0"/>
                  <dgm:constr type="t" for="ch" forName="parentText1" refType="h" fact="0"/>
                  <dgm:constr type="w" for="ch" forName="parentText1" refType="w"/>
                  <dgm:constr type="h" for="ch" forName="parentText1" refType="h" fact="0.5001"/>
                  <dgm:constr type="l" for="ch" forName="parentText2" refType="w" fact="0.2305"/>
                  <dgm:constr type="t" for="ch" forName="parentText2" refType="h" fact="0.1666"/>
                  <dgm:constr type="w" for="ch" forName="parentText2" refType="w" fact="0.7695"/>
                  <dgm:constr type="h" for="ch" forName="parentText2" refType="h" fact="0.5001"/>
                  <dgm:constr type="l" for="ch" forName="parentText3" refType="w" fact="0.461"/>
                  <dgm:constr type="t" for="ch" forName="parentText3" refType="h" fact="0.3333"/>
                  <dgm:constr type="w" for="ch" forName="parentText3" refType="w" fact="0.539"/>
                  <dgm:constr type="h" for="ch" forName="parentText3" refType="h" fact="0.5001"/>
                  <dgm:constr type="l" for="ch" forName="parentText4" refType="w" fact="0.6915"/>
                  <dgm:constr type="t" for="ch" forName="parentText4" refType="h" fact="0.4999"/>
                  <dgm:constr type="w" for="ch" forName="parentText4" refType="w" fact="0.3085"/>
                  <dgm:constr type="h" for="ch" forName="parentText4" refType="h" fact="0.5001"/>
                </dgm:constrLst>
              </dgm:if>
              <dgm:else name="Name37">
                <dgm:constrLst>
                  <dgm:constr type="primFontSz" for="des" forName="parentText1" val="65"/>
                  <dgm:constr type="primFontSz" for="des" forName="parentText2" refType="primFontSz" refFor="des" refForName="parentText1" op="equ"/>
                  <dgm:constr type="primFontSz" for="des" forName="parentText3" refType="primFontSz" refFor="des" refForName="parentText1" op="equ"/>
                  <dgm:constr type="primFontSz" for="des" forName="parentText4" refType="primFontSz" refFor="des" refForName="parentText1" op="equ"/>
                  <dgm:constr type="l" for="ch" forName="parentText1" refType="w" fact="0"/>
                  <dgm:constr type="t" for="ch" forName="parentText1" refType="h" fact="0"/>
                  <dgm:constr type="w" for="ch" forName="parentText1" refType="w"/>
                  <dgm:constr type="h" for="ch" forName="parentText1" refType="h" fact="0.5001"/>
                  <dgm:constr type="l" for="ch" forName="parentText2" refType="w" fact="0"/>
                  <dgm:constr type="t" for="ch" forName="parentText2" refType="h" fact="0.1666"/>
                  <dgm:constr type="w" for="ch" forName="parentText2" refType="w" fact="0.7695"/>
                  <dgm:constr type="h" for="ch" forName="parentText2" refType="h" fact="0.5001"/>
                  <dgm:constr type="l" for="ch" forName="parentText3" refType="w" fact="0"/>
                  <dgm:constr type="t" for="ch" forName="parentText3" refType="h" fact="0.3333"/>
                  <dgm:constr type="w" for="ch" forName="parentText3" refType="w" fact="0.539"/>
                  <dgm:constr type="h" for="ch" forName="parentText3" refType="h" fact="0.5001"/>
                  <dgm:constr type="l" for="ch" forName="parentText4" refType="w" fact="0"/>
                  <dgm:constr type="t" for="ch" forName="parentText4" refType="h" fact="0.4999"/>
                  <dgm:constr type="w" for="ch" forName="parentText4" refType="w" fact="0.3085"/>
                  <dgm:constr type="h" for="ch" forName="parentText4" refType="h" fact="0.5001"/>
                </dgm:constrLst>
              </dgm:else>
            </dgm:choose>
          </dgm:if>
          <dgm:else name="Name38">
            <dgm:alg type="composite">
              <dgm:param type="ar" val="1.9377"/>
            </dgm:alg>
            <dgm:choose name="Name39">
              <dgm:if name="Name40" func="var" arg="dir" op="equ" val="norm">
                <dgm:constrLst>
                  <dgm:constr type="primFontSz" for="des" forName="childText1" val="65"/>
                  <dgm:constr type="primFontSz" for="des" forName="parentText1" val="65"/>
                  <dgm:constr type="primFontSz" for="des" forName="childText1" refType="primFontSz" refFor="des" refForName="parentText1" op="lte"/>
                  <dgm:constr type="primFontSz" for="des" forName="childText2" refType="primFontSz" refFor="des" refForName="parentText1" op="lte"/>
                  <dgm:constr type="primFontSz" for="des" forName="childText3" refType="primFontSz" refFor="des" refForName="parentText1" op="lte"/>
                  <dgm:constr type="primFontSz" for="des" forName="childText4" refType="primFontSz" refFor="des" refForName="parentText1" op="lte"/>
                  <dgm:constr type="primFontSz" for="des" forName="childText1" refType="primFontSz" refFor="des" refForName="parentText2" op="lte"/>
                  <dgm:constr type="primFontSz" for="des" forName="childText2" refType="primFontSz" refFor="des" refForName="parentText2" op="lte"/>
                  <dgm:constr type="primFontSz" for="des" forName="childText3" refType="primFontSz" refFor="des" refForName="parentText2" op="lte"/>
                  <dgm:constr type="primFontSz" for="des" forName="childText4" refType="primFontSz" refFor="des" refForName="parentText2" op="lte"/>
                  <dgm:constr type="primFontSz" for="des" forName="childText1" refType="primFontSz" refFor="des" refForName="parentText3" op="lte"/>
                  <dgm:constr type="primFontSz" for="des" forName="childText2" refType="primFontSz" refFor="des" refForName="parentText3" op="lte"/>
                  <dgm:constr type="primFontSz" for="des" forName="childText3" refType="primFontSz" refFor="des" refForName="parentText3" op="lte"/>
                  <dgm:constr type="primFontSz" for="des" forName="childText4" refType="primFontSz" refFor="des" refForName="parentText3" op="lte"/>
                  <dgm:constr type="primFontSz" for="des" forName="childText1" refType="primFontSz" refFor="des" refForName="parentText4" op="lte"/>
                  <dgm:constr type="primFontSz" for="des" forName="childText2" refType="primFontSz" refFor="des" refForName="parentText4" op="lte"/>
                  <dgm:constr type="primFontSz" for="des" forName="childText3" refType="primFontSz" refFor="des" refForName="parentText4" op="lte"/>
                  <dgm:constr type="primFontSz" for="des" forName="childText4" refType="primFontSz" refFor="des" refForName="parentText4" op="lte"/>
                  <dgm:constr type="primFontSz" for="des" forName="parentText2" refType="primFontSz" refFor="des" refForName="parentText1" op="equ"/>
                  <dgm:constr type="primFontSz" for="des" forName="parentText3" refType="primFontSz" refFor="des" refForName="parentText1" op="equ"/>
                  <dgm:constr type="primFontSz" for="des" forName="parentText4" refType="primFontSz" refFor="des" refForName="parentText1" op="equ"/>
                  <dgm:constr type="primFontSz" for="des" forName="childText2" refType="primFontSz" refFor="des" refForName="childText1" op="equ"/>
                  <dgm:constr type="primFontSz" for="des" forName="childText3" refType="primFontSz" refFor="des" refForName="childText1" op="equ"/>
                  <dgm:constr type="primFontSz" for="des" forName="childText4" refType="primFontSz" refFor="des" refForName="childText1" op="equ"/>
                  <dgm:constr type="l" for="ch" forName="childText1" refType="w" fact="0"/>
                  <dgm:constr type="t" for="ch" forName="childText1" refType="h" fact="0.218"/>
                  <dgm:constr type="w" for="ch" forName="childText1" refType="w" fact="0.2305"/>
                  <dgm:constr type="h" for="ch" forName="childText1" refType="h" fact="0.5218"/>
                  <dgm:constr type="l" for="ch" forName="childText2" refType="w" fact="0.2305"/>
                  <dgm:constr type="t" for="ch" forName="childText2" refType="h" fact="0.312"/>
                  <dgm:constr type="w" for="ch" forName="childText2" refType="w" fact="0.2305"/>
                  <dgm:constr type="h" for="ch" forName="childText2" refType="h" fact="0.5085"/>
                  <dgm:constr type="l" for="ch" forName="childText3" refType="w" fact="0.461"/>
                  <dgm:constr type="t" for="ch" forName="childText3" refType="h" fact="0.406"/>
                  <dgm:constr type="w" for="ch" forName="childText3" refType="w" fact="0.2305"/>
                  <dgm:constr type="h" for="ch" forName="childText3" refType="h" fact="0.5119"/>
                  <dgm:constr type="l" for="ch" forName="childText4" refType="w" fact="0.6915"/>
                  <dgm:constr type="t" for="ch" forName="childText4" refType="h" fact="0.5"/>
                  <dgm:constr type="w" for="ch" forName="childText4" refType="w" fact="0.2326"/>
                  <dgm:constr type="h" for="ch" forName="childText4" refType="h" fact="0.5179"/>
                  <dgm:constr type="l" for="ch" forName="parentText1" refType="w" fact="0"/>
                  <dgm:constr type="t" for="ch" forName="parentText1" refType="h" fact="0"/>
                  <dgm:constr type="w" for="ch" forName="parentText1" refType="w"/>
                  <dgm:constr type="h" for="ch" forName="parentText1" refType="h" fact="0.2821"/>
                  <dgm:constr type="l" for="ch" forName="parentText2" refType="w" fact="0.2305"/>
                  <dgm:constr type="t" for="ch" forName="parentText2" refType="h" fact="0.094"/>
                  <dgm:constr type="w" for="ch" forName="parentText2" refType="w" fact="0.7695"/>
                  <dgm:constr type="h" for="ch" forName="parentText2" refType="h" fact="0.2821"/>
                  <dgm:constr type="l" for="ch" forName="parentText3" refType="w" fact="0.461"/>
                  <dgm:constr type="t" for="ch" forName="parentText3" refType="h" fact="0.188"/>
                  <dgm:constr type="w" for="ch" forName="parentText3" refType="w" fact="0.539"/>
                  <dgm:constr type="h" for="ch" forName="parentText3" refType="h" fact="0.2821"/>
                  <dgm:constr type="l" for="ch" forName="parentText4" refType="w" fact="0.6915"/>
                  <dgm:constr type="t" for="ch" forName="parentText4" refType="h" fact="0.282"/>
                  <dgm:constr type="w" for="ch" forName="parentText4" refType="w" fact="0.3085"/>
                  <dgm:constr type="h" for="ch" forName="parentText4" refType="h" fact="0.2821"/>
                </dgm:constrLst>
              </dgm:if>
              <dgm:else name="Name41">
                <dgm:constrLst>
                  <dgm:constr type="primFontSz" for="des" forName="childText1" val="65"/>
                  <dgm:constr type="primFontSz" for="des" forName="parentText1" val="65"/>
                  <dgm:constr type="primFontSz" for="des" forName="childText1" refType="primFontSz" refFor="des" refForName="parentText1" op="lte"/>
                  <dgm:constr type="primFontSz" for="des" forName="childText2" refType="primFontSz" refFor="des" refForName="parentText1" op="lte"/>
                  <dgm:constr type="primFontSz" for="des" forName="childText3" refType="primFontSz" refFor="des" refForName="parentText1" op="lte"/>
                  <dgm:constr type="primFontSz" for="des" forName="childText4" refType="primFontSz" refFor="des" refForName="parentText1" op="lte"/>
                  <dgm:constr type="primFontSz" for="des" forName="childText1" refType="primFontSz" refFor="des" refForName="parentText2" op="lte"/>
                  <dgm:constr type="primFontSz" for="des" forName="childText2" refType="primFontSz" refFor="des" refForName="parentText2" op="lte"/>
                  <dgm:constr type="primFontSz" for="des" forName="childText3" refType="primFontSz" refFor="des" refForName="parentText2" op="lte"/>
                  <dgm:constr type="primFontSz" for="des" forName="childText4" refType="primFontSz" refFor="des" refForName="parentText2" op="lte"/>
                  <dgm:constr type="primFontSz" for="des" forName="childText1" refType="primFontSz" refFor="des" refForName="parentText3" op="lte"/>
                  <dgm:constr type="primFontSz" for="des" forName="childText2" refType="primFontSz" refFor="des" refForName="parentText3" op="lte"/>
                  <dgm:constr type="primFontSz" for="des" forName="childText3" refType="primFontSz" refFor="des" refForName="parentText3" op="lte"/>
                  <dgm:constr type="primFontSz" for="des" forName="childText4" refType="primFontSz" refFor="des" refForName="parentText3" op="lte"/>
                  <dgm:constr type="primFontSz" for="des" forName="childText1" refType="primFontSz" refFor="des" refForName="parentText4" op="lte"/>
                  <dgm:constr type="primFontSz" for="des" forName="childText2" refType="primFontSz" refFor="des" refForName="parentText4" op="lte"/>
                  <dgm:constr type="primFontSz" for="des" forName="childText3" refType="primFontSz" refFor="des" refForName="parentText4" op="lte"/>
                  <dgm:constr type="primFontSz" for="des" forName="childText4" refType="primFontSz" refFor="des" refForName="parentText4" op="lte"/>
                  <dgm:constr type="primFontSz" for="des" forName="parentText2" refType="primFontSz" refFor="des" refForName="parentText1" op="equ"/>
                  <dgm:constr type="primFontSz" for="des" forName="parentText3" refType="primFontSz" refFor="des" refForName="parentText1" op="equ"/>
                  <dgm:constr type="primFontSz" for="des" forName="parentText4" refType="primFontSz" refFor="des" refForName="parentText1" op="equ"/>
                  <dgm:constr type="primFontSz" for="des" forName="childText2" refType="primFontSz" refFor="des" refForName="childText1" op="equ"/>
                  <dgm:constr type="primFontSz" for="des" forName="childText3" refType="primFontSz" refFor="des" refForName="childText1" op="equ"/>
                  <dgm:constr type="primFontSz" for="des" forName="childText4" refType="primFontSz" refFor="des" refForName="childText1" op="equ"/>
                  <dgm:constr type="l" for="ch" forName="childText1" refType="w" fact="0.7695"/>
                  <dgm:constr type="t" for="ch" forName="childText1" refType="h" fact="0.218"/>
                  <dgm:constr type="w" for="ch" forName="childText1" refType="w" fact="0.2305"/>
                  <dgm:constr type="h" for="ch" forName="childText1" refType="h" fact="0.5218"/>
                  <dgm:constr type="l" for="ch" forName="childText2" refType="w" fact="0.539"/>
                  <dgm:constr type="t" for="ch" forName="childText2" refType="h" fact="0.312"/>
                  <dgm:constr type="w" for="ch" forName="childText2" refType="w" fact="0.2305"/>
                  <dgm:constr type="h" for="ch" forName="childText2" refType="h" fact="0.5085"/>
                  <dgm:constr type="l" for="ch" forName="childText3" refType="w" fact="0.3085"/>
                  <dgm:constr type="t" for="ch" forName="childText3" refType="h" fact="0.406"/>
                  <dgm:constr type="w" for="ch" forName="childText3" refType="w" fact="0.2305"/>
                  <dgm:constr type="h" for="ch" forName="childText3" refType="h" fact="0.5119"/>
                  <dgm:constr type="l" for="ch" forName="childText4" refType="w" fact="0.076"/>
                  <dgm:constr type="t" for="ch" forName="childText4" refType="h" fact="0.5"/>
                  <dgm:constr type="w" for="ch" forName="childText4" refType="w" fact="0.2346"/>
                  <dgm:constr type="h" for="ch" forName="childText4" refType="h" fact="0.5179"/>
                  <dgm:constr type="l" for="ch" forName="parentText1" refType="w" fact="0"/>
                  <dgm:constr type="t" for="ch" forName="parentText1" refType="h" fact="0"/>
                  <dgm:constr type="w" for="ch" forName="parentText1" refType="w"/>
                  <dgm:constr type="h" for="ch" forName="parentText1" refType="h" fact="0.2821"/>
                  <dgm:constr type="l" for="ch" forName="parentText2" refType="w" fact="0"/>
                  <dgm:constr type="t" for="ch" forName="parentText2" refType="h" fact="0.094"/>
                  <dgm:constr type="w" for="ch" forName="parentText2" refType="w" fact="0.7695"/>
                  <dgm:constr type="h" for="ch" forName="parentText2" refType="h" fact="0.2821"/>
                  <dgm:constr type="l" for="ch" forName="parentText3" refType="w" fact="0"/>
                  <dgm:constr type="t" for="ch" forName="parentText3" refType="h" fact="0.188"/>
                  <dgm:constr type="w" for="ch" forName="parentText3" refType="w" fact="0.539"/>
                  <dgm:constr type="h" for="ch" forName="parentText3" refType="h" fact="0.2821"/>
                  <dgm:constr type="l" for="ch" forName="parentText4" refType="w" fact="0"/>
                  <dgm:constr type="t" for="ch" forName="parentText4" refType="h" fact="0.282"/>
                  <dgm:constr type="w" for="ch" forName="parentText4" refType="w" fact="0.3085"/>
                  <dgm:constr type="h" for="ch" forName="parentText4" refType="h" fact="0.2821"/>
                </dgm:constrLst>
              </dgm:else>
            </dgm:choose>
          </dgm:else>
        </dgm:choose>
      </dgm:if>
      <dgm:else name="Name42">
        <dgm:choose name="Name43">
          <dgm:if name="Name44" axis="ch ch" ptType="node node" func="cnt" op="equ" val="0">
            <dgm:alg type="composite">
              <dgm:param type="ar" val="2.9463"/>
            </dgm:alg>
            <dgm:choose name="Name45">
              <dgm:if name="Name46" func="var" arg="dir" op="equ" val="norm">
                <dgm:constrLst>
                  <dgm:constr type="primFontSz" for="des" forName="parentText1" val="65"/>
                  <dgm:constr type="primFontSz" for="des" forName="parentText2" refType="primFontSz" refFor="des" refForName="parentText1" op="equ"/>
                  <dgm:constr type="primFontSz" for="des" forName="parentText3" refType="primFontSz" refFor="des" refForName="parentText1" op="equ"/>
                  <dgm:constr type="primFontSz" for="des" forName="parentText4" refType="primFontSz" refFor="des" refForName="parentText1" op="equ"/>
                  <dgm:constr type="primFontSz" for="des" forName="parentText5" refType="primFontSz" refFor="des" refForName="parentText1" op="equ"/>
                  <dgm:constr type="l" for="ch" forName="parentText1" refType="w" fact="0"/>
                  <dgm:constr type="t" for="ch" forName="parentText1" refType="h" fact="0"/>
                  <dgm:constr type="w" for="ch" forName="parentText1" refType="w"/>
                  <dgm:constr type="h" for="ch" forName="parentText1" refType="h" fact="0.4285"/>
                  <dgm:constr type="l" for="ch" forName="parentText2" refType="w" fact="0.1848"/>
                  <dgm:constr type="t" for="ch" forName="parentText2" refType="h" fact="0.1429"/>
                  <dgm:constr type="w" for="ch" forName="parentText2" refType="w" fact="0.8152"/>
                  <dgm:constr type="h" for="ch" forName="parentText2" refType="h" fact="0.4285"/>
                  <dgm:constr type="l" for="ch" forName="parentText3" refType="w" fact="0.3696"/>
                  <dgm:constr type="t" for="ch" forName="parentText3" refType="h" fact="0.2858"/>
                  <dgm:constr type="w" for="ch" forName="parentText3" refType="w" fact="0.6304"/>
                  <dgm:constr type="h" for="ch" forName="parentText3" refType="h" fact="0.4285"/>
                  <dgm:constr type="l" for="ch" forName="parentText4" refType="w" fact="0.5545"/>
                  <dgm:constr type="t" for="ch" forName="parentText4" refType="h" fact="0.4286"/>
                  <dgm:constr type="w" for="ch" forName="parentText4" refType="w" fact="0.4455"/>
                  <dgm:constr type="h" for="ch" forName="parentText4" refType="h" fact="0.4285"/>
                  <dgm:constr type="l" for="ch" forName="parentText5" refType="w" fact="0.7393"/>
                  <dgm:constr type="t" for="ch" forName="parentText5" refType="h" fact="0.5715"/>
                  <dgm:constr type="w" for="ch" forName="parentText5" refType="w" fact="0.2607"/>
                  <dgm:constr type="h" for="ch" forName="parentText5" refType="h" fact="0.4285"/>
                </dgm:constrLst>
              </dgm:if>
              <dgm:else name="Name47">
                <dgm:constrLst>
                  <dgm:constr type="primFontSz" for="des" forName="parentText1" val="65"/>
                  <dgm:constr type="primFontSz" for="des" forName="parentText2" refType="primFontSz" refFor="des" refForName="parentText1" op="equ"/>
                  <dgm:constr type="primFontSz" for="des" forName="parentText3" refType="primFontSz" refFor="des" refForName="parentText1" op="equ"/>
                  <dgm:constr type="primFontSz" for="des" forName="parentText4" refType="primFontSz" refFor="des" refForName="parentText1" op="equ"/>
                  <dgm:constr type="primFontSz" for="des" forName="parentText5" refType="primFontSz" refFor="des" refForName="parentText1" op="equ"/>
                  <dgm:constr type="l" for="ch" forName="parentText1" refType="w" fact="0"/>
                  <dgm:constr type="t" for="ch" forName="parentText1" refType="h" fact="0"/>
                  <dgm:constr type="w" for="ch" forName="parentText1" refType="w"/>
                  <dgm:constr type="h" for="ch" forName="parentText1" refType="h" fact="0.4285"/>
                  <dgm:constr type="l" for="ch" forName="parentText2" refType="w" fact="0"/>
                  <dgm:constr type="t" for="ch" forName="parentText2" refType="h" fact="0.1429"/>
                  <dgm:constr type="w" for="ch" forName="parentText2" refType="w" fact="0.8152"/>
                  <dgm:constr type="h" for="ch" forName="parentText2" refType="h" fact="0.4285"/>
                  <dgm:constr type="l" for="ch" forName="parentText3" refType="w" fact="0"/>
                  <dgm:constr type="t" for="ch" forName="parentText3" refType="h" fact="0.2858"/>
                  <dgm:constr type="w" for="ch" forName="parentText3" refType="w" fact="0.6304"/>
                  <dgm:constr type="h" for="ch" forName="parentText3" refType="h" fact="0.4285"/>
                  <dgm:constr type="l" for="ch" forName="parentText4" refType="w" fact="0"/>
                  <dgm:constr type="t" for="ch" forName="parentText4" refType="h" fact="0.4286"/>
                  <dgm:constr type="w" for="ch" forName="parentText4" refType="w" fact="0.4455"/>
                  <dgm:constr type="h" for="ch" forName="parentText4" refType="h" fact="0.4285"/>
                  <dgm:constr type="l" for="ch" forName="parentText5" refType="w" fact="0"/>
                  <dgm:constr type="t" for="ch" forName="parentText5" refType="h" fact="0.5715"/>
                  <dgm:constr type="w" for="ch" forName="parentText5" refType="w" fact="0.2607"/>
                  <dgm:constr type="h" for="ch" forName="parentText5" refType="h" fact="0.4285"/>
                </dgm:constrLst>
              </dgm:else>
            </dgm:choose>
          </dgm:if>
          <dgm:else name="Name48">
            <dgm:alg type="composite">
              <dgm:param type="ar" val="1.7837"/>
            </dgm:alg>
            <dgm:choose name="Name49">
              <dgm:if name="Name50" func="var" arg="dir" op="equ" val="norm">
                <dgm:constrLst>
                  <dgm:constr type="primFontSz" for="des" forName="childText1" val="65"/>
                  <dgm:constr type="primFontSz" for="des" forName="parentText1" val="65"/>
                  <dgm:constr type="primFontSz" for="des" forName="childText1" refType="primFontSz" refFor="des" refForName="parentText1" op="lte"/>
                  <dgm:constr type="primFontSz" for="des" forName="childText2" refType="primFontSz" refFor="des" refForName="parentText1" op="lte"/>
                  <dgm:constr type="primFontSz" for="des" forName="childText3" refType="primFontSz" refFor="des" refForName="parentText1" op="lte"/>
                  <dgm:constr type="primFontSz" for="des" forName="childText4" refType="primFontSz" refFor="des" refForName="parentText1" op="lte"/>
                  <dgm:constr type="primFontSz" for="des" forName="childText5" refType="primFontSz" refFor="des" refForName="parentText1" op="lte"/>
                  <dgm:constr type="primFontSz" for="des" forName="childText1" refType="primFontSz" refFor="des" refForName="parentText2" op="lte"/>
                  <dgm:constr type="primFontSz" for="des" forName="childText2" refType="primFontSz" refFor="des" refForName="parentText2" op="lte"/>
                  <dgm:constr type="primFontSz" for="des" forName="childText3" refType="primFontSz" refFor="des" refForName="parentText2" op="lte"/>
                  <dgm:constr type="primFontSz" for="des" forName="childText4" refType="primFontSz" refFor="des" refForName="parentText2" op="lte"/>
                  <dgm:constr type="primFontSz" for="des" forName="childText5" refType="primFontSz" refFor="des" refForName="parentText2" op="lte"/>
                  <dgm:constr type="primFontSz" for="des" forName="childText1" refType="primFontSz" refFor="des" refForName="parentText3" op="lte"/>
                  <dgm:constr type="primFontSz" for="des" forName="childText2" refType="primFontSz" refFor="des" refForName="parentText3" op="lte"/>
                  <dgm:constr type="primFontSz" for="des" forName="childText3" refType="primFontSz" refFor="des" refForName="parentText3" op="lte"/>
                  <dgm:constr type="primFontSz" for="des" forName="childText4" refType="primFontSz" refFor="des" refForName="parentText3" op="lte"/>
                  <dgm:constr type="primFontSz" for="des" forName="childText5" refType="primFontSz" refFor="des" refForName="parentText3" op="lte"/>
                  <dgm:constr type="primFontSz" for="des" forName="childText1" refType="primFontSz" refFor="des" refForName="parentText4" op="lte"/>
                  <dgm:constr type="primFontSz" for="des" forName="childText2" refType="primFontSz" refFor="des" refForName="parentText4" op="lte"/>
                  <dgm:constr type="primFontSz" for="des" forName="childText3" refType="primFontSz" refFor="des" refForName="parentText4" op="lte"/>
                  <dgm:constr type="primFontSz" for="des" forName="childText4" refType="primFontSz" refFor="des" refForName="parentText4" op="lte"/>
                  <dgm:constr type="primFontSz" for="des" forName="childText5" refType="primFontSz" refFor="des" refForName="parentText4" op="lte"/>
                  <dgm:constr type="primFontSz" for="des" forName="childText1" refType="primFontSz" refFor="des" refForName="parentText5" op="lte"/>
                  <dgm:constr type="primFontSz" for="des" forName="childText2" refType="primFontSz" refFor="des" refForName="parentText5" op="lte"/>
                  <dgm:constr type="primFontSz" for="des" forName="childText3" refType="primFontSz" refFor="des" refForName="parentText5" op="lte"/>
                  <dgm:constr type="primFontSz" for="des" forName="childText4" refType="primFontSz" refFor="des" refForName="parentText5" op="lte"/>
                  <dgm:constr type="primFontSz" for="des" forName="childText5" refType="primFontSz" refFor="des" refForName="parentText5" op="lte"/>
                  <dgm:constr type="primFontSz" for="des" forName="parentText2" refType="primFontSz" refFor="des" refForName="parentText1" op="equ"/>
                  <dgm:constr type="primFontSz" for="des" forName="parentText3" refType="primFontSz" refFor="des" refForName="parentText1" op="equ"/>
                  <dgm:constr type="primFontSz" for="des" forName="parentText4" refType="primFontSz" refFor="des" refForName="parentText1" op="equ"/>
                  <dgm:constr type="primFontSz" for="des" forName="parentText5" refType="primFontSz" refFor="des" refForName="parentText1" op="equ"/>
                  <dgm:constr type="primFontSz" for="des" forName="childText2" refType="primFontSz" refFor="des" refForName="childText1" op="equ"/>
                  <dgm:constr type="primFontSz" for="des" forName="childText3" refType="primFontSz" refFor="des" refForName="childText1" op="equ"/>
                  <dgm:constr type="primFontSz" for="des" forName="childText4" refType="primFontSz" refFor="des" refForName="childText1" op="equ"/>
                  <dgm:constr type="primFontSz" for="des" forName="childText5" refType="primFontSz" refFor="des" refForName="childText1" op="equ"/>
                  <dgm:constr type="l" for="ch" forName="childText1" refType="w" fact="0"/>
                  <dgm:constr type="t" for="ch" forName="childText1" refType="h" fact="0.1997"/>
                  <dgm:constr type="w" for="ch" forName="childText1" refType="w" fact="0.18482"/>
                  <dgm:constr type="h" for="ch" forName="childText1" refType="h" fact="0.4763"/>
                  <dgm:constr type="l" for="ch" forName="childText2" refType="w" fact="0.1848"/>
                  <dgm:constr type="t" for="ch" forName="childText2" refType="h" fact="0.2862"/>
                  <dgm:constr type="w" for="ch" forName="childText2" refType="w" fact="0.18482"/>
                  <dgm:constr type="h" for="ch" forName="childText2" refType="h" fact="0.4763"/>
                  <dgm:constr type="l" for="ch" forName="childText3" refType="w" fact="0.3696"/>
                  <dgm:constr type="t" for="ch" forName="childText3" refType="h" fact="0.3727"/>
                  <dgm:constr type="w" for="ch" forName="childText3" refType="w" fact="0.18482"/>
                  <dgm:constr type="h" for="ch" forName="childText3" refType="h" fact="0.4763"/>
                  <dgm:constr type="l" for="ch" forName="childText4" refType="w" fact="0.5545"/>
                  <dgm:constr type="t" for="ch" forName="childText4" refType="h" fact="0.4592"/>
                  <dgm:constr type="w" for="ch" forName="childText4" refType="w" fact="0.18482"/>
                  <dgm:constr type="h" for="ch" forName="childText4" refType="h" fact="0.4763"/>
                  <dgm:constr type="l" for="ch" forName="childText5" refType="w" fact="0.7393"/>
                  <dgm:constr type="t" for="ch" forName="childText5" refType="h" fact="0.5457"/>
                  <dgm:constr type="w" for="ch" forName="childText5" refType="w" fact="0.18482"/>
                  <dgm:constr type="h" for="ch" forName="childText5" refType="h" fact="0.4763"/>
                  <dgm:constr type="l" for="ch" forName="parentText1" refType="w" fact="0"/>
                  <dgm:constr type="t" for="ch" forName="parentText1" refType="h" fact="0"/>
                  <dgm:constr type="w" for="ch" forName="parentText1" refType="w"/>
                  <dgm:constr type="h" for="ch" forName="parentText1" refType="h" fact="0.2594"/>
                  <dgm:constr type="l" for="ch" forName="parentText2" refType="w" fact="0.1848"/>
                  <dgm:constr type="t" for="ch" forName="parentText2" refType="h" fact="0.0865"/>
                  <dgm:constr type="w" for="ch" forName="parentText2" refType="w" fact="0.8152"/>
                  <dgm:constr type="h" for="ch" forName="parentText2" refType="h" fact="0.2594"/>
                  <dgm:constr type="l" for="ch" forName="parentText3" refType="w" fact="0.3696"/>
                  <dgm:constr type="t" for="ch" forName="parentText3" refType="h" fact="0.173"/>
                  <dgm:constr type="w" for="ch" forName="parentText3" refType="w" fact="0.6304"/>
                  <dgm:constr type="h" for="ch" forName="parentText3" refType="h" fact="0.2594"/>
                  <dgm:constr type="l" for="ch" forName="parentText4" refType="w" fact="0.5545"/>
                  <dgm:constr type="t" for="ch" forName="parentText4" refType="h" fact="0.2595"/>
                  <dgm:constr type="w" for="ch" forName="parentText4" refType="w" fact="0.4455"/>
                  <dgm:constr type="h" for="ch" forName="parentText4" refType="h" fact="0.2594"/>
                  <dgm:constr type="l" for="ch" forName="parentText5" refType="w" fact="0.7393"/>
                  <dgm:constr type="t" for="ch" forName="parentText5" refType="h" fact="0.346"/>
                  <dgm:constr type="w" for="ch" forName="parentText5" refType="w" fact="0.2607"/>
                  <dgm:constr type="h" for="ch" forName="parentText5" refType="h" fact="0.2594"/>
                </dgm:constrLst>
              </dgm:if>
              <dgm:else name="Name51">
                <dgm:constrLst>
                  <dgm:constr type="primFontSz" for="des" forName="childText1" val="65"/>
                  <dgm:constr type="primFontSz" for="des" forName="parentText1" val="65"/>
                  <dgm:constr type="primFontSz" for="des" forName="childText1" refType="primFontSz" refFor="des" refForName="parentText1" op="lte"/>
                  <dgm:constr type="primFontSz" for="des" forName="childText2" refType="primFontSz" refFor="des" refForName="parentText1" op="lte"/>
                  <dgm:constr type="primFontSz" for="des" forName="childText3" refType="primFontSz" refFor="des" refForName="parentText1" op="lte"/>
                  <dgm:constr type="primFontSz" for="des" forName="childText4" refType="primFontSz" refFor="des" refForName="parentText1" op="lte"/>
                  <dgm:constr type="primFontSz" for="des" forName="childText5" refType="primFontSz" refFor="des" refForName="parentText1" op="lte"/>
                  <dgm:constr type="primFontSz" for="des" forName="childText1" refType="primFontSz" refFor="des" refForName="parentText2" op="lte"/>
                  <dgm:constr type="primFontSz" for="des" forName="childText2" refType="primFontSz" refFor="des" refForName="parentText2" op="lte"/>
                  <dgm:constr type="primFontSz" for="des" forName="childText3" refType="primFontSz" refFor="des" refForName="parentText2" op="lte"/>
                  <dgm:constr type="primFontSz" for="des" forName="childText4" refType="primFontSz" refFor="des" refForName="parentText2" op="lte"/>
                  <dgm:constr type="primFontSz" for="des" forName="childText5" refType="primFontSz" refFor="des" refForName="parentText2" op="lte"/>
                  <dgm:constr type="primFontSz" for="des" forName="childText1" refType="primFontSz" refFor="des" refForName="parentText3" op="lte"/>
                  <dgm:constr type="primFontSz" for="des" forName="childText2" refType="primFontSz" refFor="des" refForName="parentText3" op="lte"/>
                  <dgm:constr type="primFontSz" for="des" forName="childText3" refType="primFontSz" refFor="des" refForName="parentText3" op="lte"/>
                  <dgm:constr type="primFontSz" for="des" forName="childText4" refType="primFontSz" refFor="des" refForName="parentText3" op="lte"/>
                  <dgm:constr type="primFontSz" for="des" forName="childText5" refType="primFontSz" refFor="des" refForName="parentText3" op="lte"/>
                  <dgm:constr type="primFontSz" for="des" forName="childText1" refType="primFontSz" refFor="des" refForName="parentText4" op="lte"/>
                  <dgm:constr type="primFontSz" for="des" forName="childText2" refType="primFontSz" refFor="des" refForName="parentText4" op="lte"/>
                  <dgm:constr type="primFontSz" for="des" forName="childText3" refType="primFontSz" refFor="des" refForName="parentText4" op="lte"/>
                  <dgm:constr type="primFontSz" for="des" forName="childText4" refType="primFontSz" refFor="des" refForName="parentText4" op="lte"/>
                  <dgm:constr type="primFontSz" for="des" forName="childText5" refType="primFontSz" refFor="des" refForName="parentText4" op="lte"/>
                  <dgm:constr type="primFontSz" for="des" forName="childText1" refType="primFontSz" refFor="des" refForName="parentText5" op="lte"/>
                  <dgm:constr type="primFontSz" for="des" forName="childText2" refType="primFontSz" refFor="des" refForName="parentText5" op="lte"/>
                  <dgm:constr type="primFontSz" for="des" forName="childText3" refType="primFontSz" refFor="des" refForName="parentText5" op="lte"/>
                  <dgm:constr type="primFontSz" for="des" forName="childText4" refType="primFontSz" refFor="des" refForName="parentText5" op="lte"/>
                  <dgm:constr type="primFontSz" for="des" forName="childText5" refType="primFontSz" refFor="des" refForName="parentText5" op="lte"/>
                  <dgm:constr type="primFontSz" for="des" forName="parentText2" refType="primFontSz" refFor="des" refForName="parentText1" op="equ"/>
                  <dgm:constr type="primFontSz" for="des" forName="parentText3" refType="primFontSz" refFor="des" refForName="parentText1" op="equ"/>
                  <dgm:constr type="primFontSz" for="des" forName="parentText4" refType="primFontSz" refFor="des" refForName="parentText1" op="equ"/>
                  <dgm:constr type="primFontSz" for="des" forName="parentText5" refType="primFontSz" refFor="des" refForName="parentText1" op="equ"/>
                  <dgm:constr type="primFontSz" for="des" forName="childText2" refType="primFontSz" refFor="des" refForName="childText1" op="equ"/>
                  <dgm:constr type="primFontSz" for="des" forName="childText3" refType="primFontSz" refFor="des" refForName="childText1" op="equ"/>
                  <dgm:constr type="primFontSz" for="des" forName="childText4" refType="primFontSz" refFor="des" refForName="childText1" op="equ"/>
                  <dgm:constr type="primFontSz" for="des" forName="childText5" refType="primFontSz" refFor="des" refForName="childText1" op="equ"/>
                  <dgm:constr type="l" for="ch" forName="childText1" refType="w" fact="0.81518"/>
                  <dgm:constr type="t" for="ch" forName="childText1" refType="h" fact="0.1997"/>
                  <dgm:constr type="w" for="ch" forName="childText1" refType="w" fact="0.18482"/>
                  <dgm:constr type="h" for="ch" forName="childText1" refType="h" fact="0.4763"/>
                  <dgm:constr type="l" for="ch" forName="childText2" refType="w" fact="0.63036"/>
                  <dgm:constr type="t" for="ch" forName="childText2" refType="h" fact="0.2862"/>
                  <dgm:constr type="w" for="ch" forName="childText2" refType="w" fact="0.18482"/>
                  <dgm:constr type="h" for="ch" forName="childText2" refType="h" fact="0.4763"/>
                  <dgm:constr type="l" for="ch" forName="childText3" refType="w" fact="0.44554"/>
                  <dgm:constr type="t" for="ch" forName="childText3" refType="h" fact="0.3727"/>
                  <dgm:constr type="w" for="ch" forName="childText3" refType="w" fact="0.18482"/>
                  <dgm:constr type="h" for="ch" forName="childText3" refType="h" fact="0.4763"/>
                  <dgm:constr type="l" for="ch" forName="childText4" refType="w" fact="0.26072"/>
                  <dgm:constr type="t" for="ch" forName="childText4" refType="h" fact="0.4592"/>
                  <dgm:constr type="w" for="ch" forName="childText4" refType="w" fact="0.18482"/>
                  <dgm:constr type="h" for="ch" forName="childText4" refType="h" fact="0.4763"/>
                  <dgm:constr type="l" for="ch" forName="childText5" refType="w" fact="0.0759"/>
                  <dgm:constr type="t" for="ch" forName="childText5" refType="h" fact="0.5457"/>
                  <dgm:constr type="w" for="ch" forName="childText5" refType="w" fact="0.18482"/>
                  <dgm:constr type="h" for="ch" forName="childText5" refType="h" fact="0.4763"/>
                  <dgm:constr type="l" for="ch" forName="parentText1" refType="w" fact="0"/>
                  <dgm:constr type="t" for="ch" forName="parentText1" refType="h" fact="0"/>
                  <dgm:constr type="w" for="ch" forName="parentText1" refType="w"/>
                  <dgm:constr type="h" for="ch" forName="parentText1" refType="h" fact="0.2594"/>
                  <dgm:constr type="l" for="ch" forName="parentText2" refType="w" fact="0"/>
                  <dgm:constr type="t" for="ch" forName="parentText2" refType="h" fact="0.0865"/>
                  <dgm:constr type="w" for="ch" forName="parentText2" refType="w" fact="0.8152"/>
                  <dgm:constr type="h" for="ch" forName="parentText2" refType="h" fact="0.2594"/>
                  <dgm:constr type="l" for="ch" forName="parentText3" refType="w" fact="0"/>
                  <dgm:constr type="t" for="ch" forName="parentText3" refType="h" fact="0.173"/>
                  <dgm:constr type="w" for="ch" forName="parentText3" refType="w" fact="0.6304"/>
                  <dgm:constr type="h" for="ch" forName="parentText3" refType="h" fact="0.2594"/>
                  <dgm:constr type="l" for="ch" forName="parentText4" refType="w" fact="0"/>
                  <dgm:constr type="t" for="ch" forName="parentText4" refType="h" fact="0.2595"/>
                  <dgm:constr type="w" for="ch" forName="parentText4" refType="w" fact="0.4455"/>
                  <dgm:constr type="h" for="ch" forName="parentText4" refType="h" fact="0.2594"/>
                  <dgm:constr type="l" for="ch" forName="parentText5" refType="w" fact="0"/>
                  <dgm:constr type="t" for="ch" forName="parentText5" refType="h" fact="0.346"/>
                  <dgm:constr type="w" for="ch" forName="parentText5" refType="w" fact="0.2607"/>
                  <dgm:constr type="h" for="ch" forName="parentText5" refType="h" fact="0.2594"/>
                </dgm:constrLst>
              </dgm:else>
            </dgm:choose>
          </dgm:else>
        </dgm:choose>
      </dgm:else>
    </dgm:choose>
    <dgm:forEach name="Name52" axis="ch" ptType="node" cnt="1">
      <dgm:layoutNode name="parentText1" styleLbl="node1">
        <dgm:varLst>
          <dgm:chMax/>
          <dgm:chPref val="3"/>
          <dgm:bulletEnabled val="1"/>
        </dgm:varLst>
        <dgm:choose name="Name53">
          <dgm:if name="Name54" func="var" arg="dir" op="equ" val="norm">
            <dgm:alg type="tx">
              <dgm:param type="parTxLTRAlign" val="l"/>
            </dgm:alg>
            <dgm:shape xmlns:r="http://schemas.openxmlformats.org/officeDocument/2006/relationships" type="rightArrow" r:blip="">
              <dgm:adjLst>
                <dgm:adj idx="1" val="0.5"/>
                <dgm:adj idx="2" val="0.5"/>
              </dgm:adjLst>
            </dgm:shape>
            <dgm:constrLst>
              <dgm:constr type="lMarg" refType="primFontSz" fact="0.3"/>
              <dgm:constr type="rMarg" val="20"/>
              <dgm:constr type="tMarg" refType="primFontSz" fact="0.3"/>
              <dgm:constr type="bMarg" refType="h" fact="0.45"/>
            </dgm:constrLst>
          </dgm:if>
          <dgm:else name="Name55">
            <dgm:alg type="tx">
              <dgm:param type="parTxLTRAlign" val="r"/>
            </dgm:alg>
            <dgm:shape xmlns:r="http://schemas.openxmlformats.org/officeDocument/2006/relationships" type="leftArrow" r:blip="">
              <dgm:adjLst>
                <dgm:adj idx="1" val="0.5"/>
                <dgm:adj idx="2" val="0.5"/>
              </dgm:adjLst>
            </dgm:shape>
            <dgm:constrLst>
              <dgm:constr type="lMarg" val="20"/>
              <dgm:constr type="rMarg" refType="primFontSz" fact="0.3"/>
              <dgm:constr type="tMarg" refType="primFontSz" fact="0.3"/>
              <dgm:constr type="bMarg" refType="h" fact="0.45"/>
            </dgm:constrLst>
          </dgm:else>
        </dgm:choose>
        <dgm:presOf axis="self" ptType="node"/>
        <dgm:ruleLst>
          <dgm:rule type="primFontSz" val="5" fact="NaN" max="NaN"/>
        </dgm:ruleLst>
      </dgm:layoutNode>
      <dgm:choose name="Name56">
        <dgm:if name="Name57" axis="ch" ptType="node" func="cnt" op="gte" val="1">
          <dgm:layoutNode name="childText1" styleLbl="solidAlignAcc1">
            <dgm:varLst>
              <dgm:chMax val="0"/>
              <dgm:chPref val="0"/>
              <dgm:bulletEnabled val="1"/>
            </dgm:varLst>
            <dgm:alg type="tx">
              <dgm:param type="txAnchorVert" val="t"/>
              <dgm:param type="parTxLTRAlign" val="l"/>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8"/>
      </dgm:choose>
    </dgm:forEach>
    <dgm:forEach name="Name59" axis="ch" ptType="node" st="2" cnt="1">
      <dgm:layoutNode name="parentText2" styleLbl="node1">
        <dgm:varLst>
          <dgm:chMax/>
          <dgm:chPref val="3"/>
          <dgm:bulletEnabled val="1"/>
        </dgm:varLst>
        <dgm:choose name="Name60">
          <dgm:if name="Name61" func="var" arg="dir" op="equ" val="norm">
            <dgm:alg type="tx">
              <dgm:param type="parTxLTRAlign" val="l"/>
            </dgm:alg>
            <dgm:shape xmlns:r="http://schemas.openxmlformats.org/officeDocument/2006/relationships" type="rightArrow" r:blip="">
              <dgm:adjLst>
                <dgm:adj idx="1" val="0.5"/>
                <dgm:adj idx="2" val="0.5"/>
              </dgm:adjLst>
            </dgm:shape>
            <dgm:constrLst>
              <dgm:constr type="lMarg" refType="primFontSz" fact="0.3"/>
              <dgm:constr type="rMarg" val="20"/>
              <dgm:constr type="tMarg" refType="primFontSz" fact="0.3"/>
              <dgm:constr type="bMarg" refType="h" fact="0.45"/>
            </dgm:constrLst>
          </dgm:if>
          <dgm:else name="Name62">
            <dgm:alg type="tx">
              <dgm:param type="parTxLTRAlign" val="r"/>
            </dgm:alg>
            <dgm:shape xmlns:r="http://schemas.openxmlformats.org/officeDocument/2006/relationships" type="leftArrow" r:blip="">
              <dgm:adjLst>
                <dgm:adj idx="1" val="0.5"/>
                <dgm:adj idx="2" val="0.5"/>
              </dgm:adjLst>
            </dgm:shape>
            <dgm:constrLst>
              <dgm:constr type="lMarg" val="20"/>
              <dgm:constr type="rMarg" refType="primFontSz" fact="0.3"/>
              <dgm:constr type="tMarg" refType="primFontSz" fact="0.3"/>
              <dgm:constr type="bMarg" refType="h" fact="0.45"/>
            </dgm:constrLst>
          </dgm:else>
        </dgm:choose>
        <dgm:presOf axis="self" ptType="node"/>
        <dgm:ruleLst>
          <dgm:rule type="primFontSz" val="5" fact="NaN" max="NaN"/>
        </dgm:ruleLst>
      </dgm:layoutNode>
      <dgm:choose name="Name63">
        <dgm:if name="Name64" axis="ch" ptType="node" func="cnt" op="gte" val="1">
          <dgm:layoutNode name="childText2" styleLbl="solidAlignAcc1">
            <dgm:varLst>
              <dgm:chMax val="0"/>
              <dgm:chPref val="0"/>
              <dgm:bulletEnabled val="1"/>
            </dgm:varLst>
            <dgm:alg type="tx">
              <dgm:param type="txAnchorVert" val="t"/>
              <dgm:param type="parTxLTRAlign" val="l"/>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65"/>
      </dgm:choose>
    </dgm:forEach>
    <dgm:forEach name="Name66" axis="ch" ptType="node" st="3" cnt="1">
      <dgm:layoutNode name="parentText3" styleLbl="node1">
        <dgm:varLst>
          <dgm:chMax/>
          <dgm:chPref val="3"/>
          <dgm:bulletEnabled val="1"/>
        </dgm:varLst>
        <dgm:choose name="Name67">
          <dgm:if name="Name68" func="var" arg="dir" op="equ" val="norm">
            <dgm:alg type="tx">
              <dgm:param type="parTxLTRAlign" val="l"/>
            </dgm:alg>
            <dgm:shape xmlns:r="http://schemas.openxmlformats.org/officeDocument/2006/relationships" type="rightArrow" r:blip="">
              <dgm:adjLst>
                <dgm:adj idx="1" val="0.5"/>
                <dgm:adj idx="2" val="0.5"/>
              </dgm:adjLst>
            </dgm:shape>
            <dgm:constrLst>
              <dgm:constr type="lMarg" refType="primFontSz" fact="0.3"/>
              <dgm:constr type="rMarg" val="20"/>
              <dgm:constr type="tMarg" refType="primFontSz" fact="0.3"/>
              <dgm:constr type="bMarg" refType="h" fact="0.45"/>
            </dgm:constrLst>
          </dgm:if>
          <dgm:else name="Name69">
            <dgm:alg type="tx">
              <dgm:param type="parTxLTRAlign" val="r"/>
            </dgm:alg>
            <dgm:shape xmlns:r="http://schemas.openxmlformats.org/officeDocument/2006/relationships" type="leftArrow" r:blip="">
              <dgm:adjLst>
                <dgm:adj idx="1" val="0.5"/>
                <dgm:adj idx="2" val="0.5"/>
              </dgm:adjLst>
            </dgm:shape>
            <dgm:constrLst>
              <dgm:constr type="lMarg" val="20"/>
              <dgm:constr type="rMarg" refType="primFontSz" fact="0.3"/>
              <dgm:constr type="tMarg" refType="primFontSz" fact="0.3"/>
              <dgm:constr type="bMarg" refType="h" fact="0.45"/>
            </dgm:constrLst>
          </dgm:else>
        </dgm:choose>
        <dgm:presOf axis="self" ptType="node"/>
        <dgm:ruleLst>
          <dgm:rule type="primFontSz" val="5" fact="NaN" max="NaN"/>
        </dgm:ruleLst>
      </dgm:layoutNode>
      <dgm:choose name="Name70">
        <dgm:if name="Name71" axis="ch" ptType="node" func="cnt" op="gte" val="1">
          <dgm:layoutNode name="childText3" styleLbl="solidAlignAcc1">
            <dgm:varLst>
              <dgm:chMax val="0"/>
              <dgm:chPref val="0"/>
              <dgm:bulletEnabled val="1"/>
            </dgm:varLst>
            <dgm:alg type="tx">
              <dgm:param type="txAnchorVert" val="t"/>
              <dgm:param type="parTxLTRAlign" val="l"/>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72"/>
      </dgm:choose>
    </dgm:forEach>
    <dgm:forEach name="Name73" axis="ch" ptType="node" st="4" cnt="1">
      <dgm:layoutNode name="parentText4" styleLbl="node1">
        <dgm:varLst>
          <dgm:chMax/>
          <dgm:chPref val="3"/>
          <dgm:bulletEnabled val="1"/>
        </dgm:varLst>
        <dgm:choose name="Name74">
          <dgm:if name="Name75" func="var" arg="dir" op="equ" val="norm">
            <dgm:alg type="tx">
              <dgm:param type="parTxLTRAlign" val="l"/>
            </dgm:alg>
            <dgm:shape xmlns:r="http://schemas.openxmlformats.org/officeDocument/2006/relationships" type="rightArrow" r:blip="">
              <dgm:adjLst>
                <dgm:adj idx="1" val="0.5"/>
                <dgm:adj idx="2" val="0.5"/>
              </dgm:adjLst>
            </dgm:shape>
            <dgm:constrLst>
              <dgm:constr type="lMarg" refType="primFontSz" fact="0.3"/>
              <dgm:constr type="rMarg" val="20"/>
              <dgm:constr type="tMarg" refType="primFontSz" fact="0.3"/>
              <dgm:constr type="bMarg" refType="h" fact="0.45"/>
            </dgm:constrLst>
          </dgm:if>
          <dgm:else name="Name76">
            <dgm:alg type="tx">
              <dgm:param type="parTxLTRAlign" val="r"/>
            </dgm:alg>
            <dgm:shape xmlns:r="http://schemas.openxmlformats.org/officeDocument/2006/relationships" type="leftArrow" r:blip="">
              <dgm:adjLst>
                <dgm:adj idx="1" val="0.5"/>
                <dgm:adj idx="2" val="0.5"/>
              </dgm:adjLst>
            </dgm:shape>
            <dgm:constrLst>
              <dgm:constr type="lMarg" val="20"/>
              <dgm:constr type="rMarg" refType="primFontSz" fact="0.3"/>
              <dgm:constr type="tMarg" refType="primFontSz" fact="0.3"/>
              <dgm:constr type="bMarg" refType="h" fact="0.45"/>
            </dgm:constrLst>
          </dgm:else>
        </dgm:choose>
        <dgm:presOf axis="self" ptType="node"/>
        <dgm:ruleLst>
          <dgm:rule type="primFontSz" val="5" fact="NaN" max="NaN"/>
        </dgm:ruleLst>
      </dgm:layoutNode>
      <dgm:choose name="Name77">
        <dgm:if name="Name78" axis="ch" ptType="node" func="cnt" op="gte" val="1">
          <dgm:layoutNode name="childText4" styleLbl="solidAlignAcc1">
            <dgm:varLst>
              <dgm:chMax val="0"/>
              <dgm:chPref val="0"/>
              <dgm:bulletEnabled val="1"/>
            </dgm:varLst>
            <dgm:alg type="tx">
              <dgm:param type="txAnchorVert" val="t"/>
              <dgm:param type="parTxLTRAlign" val="l"/>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79"/>
      </dgm:choose>
    </dgm:forEach>
    <dgm:forEach name="Name80" axis="ch" ptType="node" st="5" cnt="1">
      <dgm:layoutNode name="parentText5" styleLbl="node1">
        <dgm:varLst>
          <dgm:chMax/>
          <dgm:chPref val="3"/>
          <dgm:bulletEnabled val="1"/>
        </dgm:varLst>
        <dgm:choose name="Name81">
          <dgm:if name="Name82" func="var" arg="dir" op="equ" val="norm">
            <dgm:alg type="tx">
              <dgm:param type="parTxLTRAlign" val="l"/>
            </dgm:alg>
            <dgm:shape xmlns:r="http://schemas.openxmlformats.org/officeDocument/2006/relationships" type="rightArrow" r:blip="">
              <dgm:adjLst>
                <dgm:adj idx="1" val="0.5"/>
                <dgm:adj idx="2" val="0.5"/>
              </dgm:adjLst>
            </dgm:shape>
            <dgm:constrLst>
              <dgm:constr type="lMarg" refType="primFontSz" fact="0.3"/>
              <dgm:constr type="rMarg" val="20"/>
              <dgm:constr type="tMarg" refType="primFontSz" fact="0.3"/>
              <dgm:constr type="bMarg" refType="h" fact="0.45"/>
            </dgm:constrLst>
          </dgm:if>
          <dgm:else name="Name83">
            <dgm:alg type="tx">
              <dgm:param type="parTxLTRAlign" val="r"/>
            </dgm:alg>
            <dgm:shape xmlns:r="http://schemas.openxmlformats.org/officeDocument/2006/relationships" type="leftArrow" r:blip="">
              <dgm:adjLst>
                <dgm:adj idx="1" val="0.5"/>
                <dgm:adj idx="2" val="0.5"/>
              </dgm:adjLst>
            </dgm:shape>
            <dgm:constrLst>
              <dgm:constr type="lMarg" val="20"/>
              <dgm:constr type="rMarg" refType="primFontSz" fact="0.3"/>
              <dgm:constr type="tMarg" refType="primFontSz" fact="0.3"/>
              <dgm:constr type="bMarg" refType="h" fact="0.45"/>
            </dgm:constrLst>
          </dgm:else>
        </dgm:choose>
        <dgm:presOf axis="self" ptType="node"/>
        <dgm:ruleLst>
          <dgm:rule type="primFontSz" val="5" fact="NaN" max="NaN"/>
        </dgm:ruleLst>
      </dgm:layoutNode>
      <dgm:choose name="Name84">
        <dgm:if name="Name85" axis="ch" ptType="node" func="cnt" op="gte" val="1">
          <dgm:layoutNode name="childText5" styleLbl="solidAlignAcc1">
            <dgm:varLst>
              <dgm:chMax val="0"/>
              <dgm:chPref val="0"/>
              <dgm:bulletEnabled val="1"/>
            </dgm:varLst>
            <dgm:alg type="tx">
              <dgm:param type="txAnchorVert" val="t"/>
              <dgm:param type="parTxLTRAlign" val="l"/>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6"/>
      </dgm:choose>
    </dgm:forEach>
  </dgm:layoutNode>
</dgm:layoutDef>
</file>

<file path=ppt/diagrams/layout3.xml><?xml version="1.0" encoding="utf-8"?>
<dgm:layoutDef xmlns:dgm="http://schemas.openxmlformats.org/drawingml/2006/diagram" xmlns:a="http://schemas.openxmlformats.org/drawingml/2006/main" uniqueId="urn:microsoft.com/office/officeart/2009/3/layout/IncreasingArrowsProcess">
  <dgm:title val=""/>
  <dgm:desc val=""/>
  <dgm:catLst>
    <dgm:cat type="process" pri="55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2" destOrd="0"/>
        <dgm:cxn modelId="32" srcId="30" destId="31" srcOrd="0" destOrd="0"/>
      </dgm:cxnLst>
      <dgm:bg/>
      <dgm:whole/>
    </dgm:dataModel>
  </dgm:sampData>
  <dgm:styleData>
    <dgm:dataModel>
      <dgm:ptLst>
        <dgm:pt modelId="0" type="doc"/>
        <dgm:pt modelId="10">
          <dgm:prSet phldr="1"/>
        </dgm:pt>
        <dgm:pt modelId="11">
          <dgm:prSet phldr="1"/>
        </dgm:pt>
        <dgm:pt modelId="20">
          <dgm:prSet phldr="1"/>
        </dgm:pt>
        <dgm:pt modelId="21">
          <dgm:prSet phldr="1"/>
        </dgm:pt>
      </dgm:ptLst>
      <dgm:cxnLst>
        <dgm:cxn modelId="40" srcId="0" destId="10" srcOrd="0" destOrd="0"/>
        <dgm:cxn modelId="12" srcId="10" destId="11" srcOrd="0" destOrd="0"/>
        <dgm:cxn modelId="50" srcId="0" destId="20" srcOrd="1" destOrd="0"/>
        <dgm:cxn modelId="22" srcId="20" destId="21" srcOrd="0" destOrd="0"/>
      </dgm:cxnLst>
      <dgm:bg/>
      <dgm:whole/>
    </dgm:dataModel>
  </dgm:styleData>
  <dgm:clr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2" destOrd="0"/>
        <dgm:cxn modelId="32" srcId="30" destId="31" srcOrd="0" destOrd="0"/>
      </dgm:cxnLst>
      <dgm:bg/>
      <dgm:whole/>
    </dgm:dataModel>
  </dgm:clrData>
  <dgm:layoutNode name="Name0">
    <dgm:varLst>
      <dgm:chMax val="5"/>
      <dgm:chPref val="5"/>
      <dgm:dir/>
      <dgm:animLvl val="lvl"/>
    </dgm:varLst>
    <dgm:shape xmlns:r="http://schemas.openxmlformats.org/officeDocument/2006/relationships" r:blip="">
      <dgm:adjLst/>
    </dgm:shape>
    <dgm:choose name="Name1">
      <dgm:if name="Name2" axis="ch" ptType="node" func="cnt" op="equ" val="1">
        <dgm:choose name="Name3">
          <dgm:if name="Name4" axis="ch ch" ptType="node node" func="cnt" op="equ" val="0">
            <dgm:alg type="composite">
              <dgm:param type="ar" val="6.8662"/>
            </dgm:alg>
            <dgm:choose name="Name5">
              <dgm:if name="Name6" func="var" arg="dir" op="equ" val="norm">
                <dgm:constrLst>
                  <dgm:constr type="primFontSz" for="des" forName="parentText1" val="65"/>
                  <dgm:constr type="l" for="ch" forName="parentText1" refType="w" fact="0"/>
                  <dgm:constr type="t" for="ch" forName="parentText1" refType="h" fact="0"/>
                  <dgm:constr type="w" for="ch" forName="parentText1" refType="w"/>
                  <dgm:constr type="h" for="ch" forName="parentText1" refType="h"/>
                </dgm:constrLst>
              </dgm:if>
              <dgm:else name="Name7">
                <dgm:constrLst>
                  <dgm:constr type="primFontSz" for="des" forName="parentText1" val="65"/>
                  <dgm:constr type="l" for="ch" forName="parentText1" refType="w" fact="0"/>
                  <dgm:constr type="t" for="ch" forName="parentText1" refType="h" fact="0"/>
                  <dgm:constr type="w" for="ch" forName="parentText1" refType="w"/>
                  <dgm:constr type="h" for="ch" forName="parentText1" refType="h"/>
                </dgm:constrLst>
              </dgm:else>
            </dgm:choose>
          </dgm:if>
          <dgm:else name="Name8">
            <dgm:alg type="composite">
              <dgm:param type="ar" val="1.9864"/>
            </dgm:alg>
            <dgm:choose name="Name9">
              <dgm:if name="Name10" func="var" arg="dir" op="equ" val="norm">
                <dgm:constrLst>
                  <dgm:constr type="primFontSz" for="des" forName="childText1" val="65"/>
                  <dgm:constr type="primFontSz" for="des" forName="parentText1" val="65"/>
                  <dgm:constr type="primFontSz" for="des" forName="childText1" refType="primFontSz" refFor="des" refForName="parentText1" op="lte"/>
                  <dgm:constr type="l" for="ch" forName="parentText1" refType="w" fact="0"/>
                  <dgm:constr type="t" for="ch" forName="parentText1" refType="h" fact="0"/>
                  <dgm:constr type="w" for="ch" forName="parentText1" refType="w"/>
                  <dgm:constr type="h" for="ch" forName="parentText1" refType="h" fact="0.2893"/>
                  <dgm:constr type="l" for="ch" forName="childText1" refType="w" fact="0"/>
                  <dgm:constr type="t" for="ch" forName="childText1" refType="h" fact="0.224"/>
                  <dgm:constr type="w" for="ch" forName="childText1" refType="w" fact="0.9241"/>
                  <dgm:constr type="h" for="ch" forName="childText1" refType="h" fact="0.776"/>
                </dgm:constrLst>
              </dgm:if>
              <dgm:else name="Name11">
                <dgm:constrLst>
                  <dgm:constr type="primFontSz" for="des" forName="childText1" val="65"/>
                  <dgm:constr type="primFontSz" for="des" forName="parentText1" val="65"/>
                  <dgm:constr type="primFontSz" for="des" forName="childText1" refType="primFontSz" refFor="des" refForName="parentText1" op="lte"/>
                  <dgm:constr type="l" for="ch" forName="parentText1" refType="w" fact="0"/>
                  <dgm:constr type="t" for="ch" forName="parentText1" refType="h" fact="0"/>
                  <dgm:constr type="w" for="ch" forName="parentText1" refType="w"/>
                  <dgm:constr type="h" for="ch" forName="parentText1" refType="h" fact="0.2893"/>
                  <dgm:constr type="l" for="ch" forName="childText1" refType="w" fact="0.076"/>
                  <dgm:constr type="t" for="ch" forName="childText1" refType="h" fact="0.224"/>
                  <dgm:constr type="w" for="ch" forName="childText1" refType="w" fact="0.9241"/>
                  <dgm:constr type="h" for="ch" forName="childText1" refType="h" fact="0.776"/>
                </dgm:constrLst>
              </dgm:else>
            </dgm:choose>
          </dgm:else>
        </dgm:choose>
      </dgm:if>
      <dgm:if name="Name12" axis="ch" ptType="node" func="cnt" op="equ" val="2">
        <dgm:choose name="Name13">
          <dgm:if name="Name14" axis="ch ch" ptType="node node" func="cnt" op="equ" val="0">
            <dgm:alg type="composite">
              <dgm:param type="ar" val="5.1498"/>
            </dgm:alg>
            <dgm:choose name="Name15">
              <dgm:if name="Name16" func="var" arg="dir" op="equ" val="norm">
                <dgm:constrLst>
                  <dgm:constr type="primFontSz" for="des" forName="parentText1" val="65"/>
                  <dgm:constr type="primFontSz" for="des" forName="parentText2" refType="primFontSz" refFor="des" refForName="parentText1" op="equ"/>
                  <dgm:constr type="l" for="ch" forName="parentText1" refType="w" fact="0"/>
                  <dgm:constr type="t" for="ch" forName="parentText1" refType="h" fact="0"/>
                  <dgm:constr type="w" for="ch" forName="parentText1" refType="w"/>
                  <dgm:constr type="h" for="ch" forName="parentText1" refType="h" fact="0.7501"/>
                  <dgm:constr type="l" for="ch" forName="parentText2" refType="w" fact="0.462"/>
                  <dgm:constr type="t" for="ch" forName="parentText2" refType="h" fact="0.2499"/>
                  <dgm:constr type="w" for="ch" forName="parentText2" refType="w" fact="0.538"/>
                  <dgm:constr type="h" for="ch" forName="parentText2" refType="h" fact="0.7501"/>
                </dgm:constrLst>
              </dgm:if>
              <dgm:else name="Name17">
                <dgm:constrLst>
                  <dgm:constr type="primFontSz" for="des" forName="parentText1" val="65"/>
                  <dgm:constr type="primFontSz" for="des" forName="parentText2" refType="primFontSz" refFor="des" refForName="parentText1" op="equ"/>
                  <dgm:constr type="l" for="ch" forName="parentText1" refType="w" fact="0"/>
                  <dgm:constr type="t" for="ch" forName="parentText1" refType="h" fact="0"/>
                  <dgm:constr type="w" for="ch" forName="parentText1" refType="w"/>
                  <dgm:constr type="h" for="ch" forName="parentText1" refType="h" fact="0.7501"/>
                  <dgm:constr type="l" for="ch" forName="parentText2" refType="w" fact="0"/>
                  <dgm:constr type="t" for="ch" forName="parentText2" refType="h" fact="0.2499"/>
                  <dgm:constr type="w" for="ch" forName="parentText2" refType="w" fact="0.538"/>
                  <dgm:constr type="h" for="ch" forName="parentText2" refType="h" fact="0.7501"/>
                </dgm:constrLst>
              </dgm:else>
            </dgm:choose>
          </dgm:if>
          <dgm:else name="Name18">
            <dgm:alg type="composite">
              <dgm:param type="ar" val="2.0563"/>
            </dgm:alg>
            <dgm:choose name="Name19">
              <dgm:if name="Name20" func="var" arg="dir" op="equ" val="norm">
                <dgm:constrLst>
                  <dgm:constr type="primFontSz" for="des" forName="childText1" val="65"/>
                  <dgm:constr type="primFontSz" for="des" forName="parentText1" val="65"/>
                  <dgm:constr type="primFontSz" for="des" forName="childText1" refType="primFontSz" refFor="des" refForName="parentText1" op="lte"/>
                  <dgm:constr type="primFontSz" for="des" forName="childText2" refType="primFontSz" refFor="des" refForName="parentText1" op="lte"/>
                  <dgm:constr type="primFontSz" for="des" forName="childText1" refType="primFontSz" refFor="des" refForName="parentText2" op="lte"/>
                  <dgm:constr type="primFontSz" for="des" forName="childText2" refType="primFontSz" refFor="des" refForName="parentText2" op="lte"/>
                  <dgm:constr type="primFontSz" for="des" forName="parentText2" refType="primFontSz" refFor="des" refForName="parentText1" op="equ"/>
                  <dgm:constr type="primFontSz" for="des" forName="childText2" refType="primFontSz" refFor="des" refForName="childText1" op="equ"/>
                  <dgm:constr type="l" for="ch" forName="parentText1" refType="w" fact="0"/>
                  <dgm:constr type="t" for="ch" forName="parentText1" refType="h" fact="0"/>
                  <dgm:constr type="w" for="ch" forName="parentText1" refType="w"/>
                  <dgm:constr type="h" for="ch" forName="parentText1" refType="h" fact="0.2995"/>
                  <dgm:constr type="l" for="ch" forName="parentText2" refType="w" fact="0.462"/>
                  <dgm:constr type="t" for="ch" forName="parentText2" refType="h" fact="0.0998"/>
                  <dgm:constr type="w" for="ch" forName="parentText2" refType="w" fact="0.538"/>
                  <dgm:constr type="h" for="ch" forName="parentText2" refType="h" fact="0.2995"/>
                  <dgm:constr type="l" for="ch" forName="childText1" refType="w" fact="0"/>
                  <dgm:constr type="t" for="ch" forName="childText1" refType="h" fact="0.2317"/>
                  <dgm:constr type="w" for="ch" forName="childText1" refType="w" fact="0.462"/>
                  <dgm:constr type="h" for="ch" forName="childText1" refType="h" fact="0.6685"/>
                  <dgm:constr type="l" for="ch" forName="childText2" refType="w" fact="0.462"/>
                  <dgm:constr type="t" for="ch" forName="childText2" refType="h" fact="0.3315"/>
                  <dgm:constr type="w" for="ch" forName="childText2" refType="w" fact="0.462"/>
                  <dgm:constr type="h" for="ch" forName="childText2" refType="h" fact="0.6685"/>
                </dgm:constrLst>
              </dgm:if>
              <dgm:else name="Name21">
                <dgm:constrLst>
                  <dgm:constr type="primFontSz" for="des" forName="childText1" val="65"/>
                  <dgm:constr type="primFontSz" for="des" forName="parentText1" val="65"/>
                  <dgm:constr type="primFontSz" for="des" forName="childText1" refType="primFontSz" refFor="des" refForName="parentText1" op="lte"/>
                  <dgm:constr type="primFontSz" for="des" forName="childText2" refType="primFontSz" refFor="des" refForName="parentText1" op="lte"/>
                  <dgm:constr type="primFontSz" for="des" forName="childText1" refType="primFontSz" refFor="des" refForName="parentText2" op="lte"/>
                  <dgm:constr type="primFontSz" for="des" forName="childText2" refType="primFontSz" refFor="des" refForName="parentText2" op="lte"/>
                  <dgm:constr type="primFontSz" for="des" forName="parentText2" refType="primFontSz" refFor="des" refForName="parentText1" op="equ"/>
                  <dgm:constr type="primFontSz" for="des" forName="childText2" refType="primFontSz" refFor="des" refForName="childText1" op="equ"/>
                  <dgm:constr type="l" for="ch" forName="parentText1" refType="w" fact="0"/>
                  <dgm:constr type="t" for="ch" forName="parentText1" refType="h" fact="0"/>
                  <dgm:constr type="w" for="ch" forName="parentText1" refType="w"/>
                  <dgm:constr type="h" for="ch" forName="parentText1" refType="h" fact="0.2995"/>
                  <dgm:constr type="l" for="ch" forName="parentText2" refType="w" fact="0"/>
                  <dgm:constr type="t" for="ch" forName="parentText2" refType="h" fact="0.0998"/>
                  <dgm:constr type="w" for="ch" forName="parentText2" refType="w" fact="0.538"/>
                  <dgm:constr type="h" for="ch" forName="parentText2" refType="h" fact="0.2995"/>
                  <dgm:constr type="l" for="ch" forName="childText1" refType="w" fact="0.538"/>
                  <dgm:constr type="t" for="ch" forName="childText1" refType="h" fact="0.2317"/>
                  <dgm:constr type="w" for="ch" forName="childText1" refType="w" fact="0.462"/>
                  <dgm:constr type="h" for="ch" forName="childText1" refType="h" fact="0.6685"/>
                  <dgm:constr type="l" for="ch" forName="childText2" refType="w" fact="0.076"/>
                  <dgm:constr type="t" for="ch" forName="childText2" refType="h" fact="0.3315"/>
                  <dgm:constr type="w" for="ch" forName="childText2" refType="w" fact="0.462"/>
                  <dgm:constr type="h" for="ch" forName="childText2" refType="h" fact="0.6685"/>
                </dgm:constrLst>
              </dgm:else>
            </dgm:choose>
          </dgm:else>
        </dgm:choose>
      </dgm:if>
      <dgm:if name="Name22" axis="ch" ptType="node" func="cnt" op="equ" val="3">
        <dgm:choose name="Name23">
          <dgm:if name="Name24" axis="ch ch" ptType="node node" func="cnt" op="equ" val="0">
            <dgm:alg type="composite">
              <dgm:param type="ar" val="4.1198"/>
            </dgm:alg>
            <dgm:choose name="Name25">
              <dgm:if name="Name26" func="var" arg="dir" op="equ" val="norm">
                <dgm:constrLst>
                  <dgm:constr type="primFontSz" for="des" forName="parentText1" val="65"/>
                  <dgm:constr type="primFontSz" for="des" forName="parentText2" refType="primFontSz" refFor="des" refForName="parentText1" op="equ"/>
                  <dgm:constr type="primFontSz" for="des" forName="parentText3" refType="primFontSz" refFor="des" refForName="parentText1" op="equ"/>
                  <dgm:constr type="l" for="ch" forName="parentText1" refType="w" fact="0"/>
                  <dgm:constr type="t" for="ch" forName="parentText1" refType="h" fact="0"/>
                  <dgm:constr type="w" for="ch" forName="parentText1" refType="w"/>
                  <dgm:constr type="h" for="ch" forName="parentText1" refType="h" fact="0.6"/>
                  <dgm:constr type="l" for="ch" forName="parentText2" refType="w" fact="0.308"/>
                  <dgm:constr type="t" for="ch" forName="parentText2" refType="h" fact="0.2"/>
                  <dgm:constr type="w" for="ch" forName="parentText2" refType="w" fact="0.692"/>
                  <dgm:constr type="h" for="ch" forName="parentText2" refType="h" fact="0.6"/>
                  <dgm:constr type="l" for="ch" forName="parentText3" refType="w" fact="0.616"/>
                  <dgm:constr type="t" for="ch" forName="parentText3" refType="h" fact="0.4"/>
                  <dgm:constr type="w" for="ch" forName="parentText3" refType="w" fact="0.384"/>
                  <dgm:constr type="h" for="ch" forName="parentText3" refType="h" fact="0.6"/>
                </dgm:constrLst>
              </dgm:if>
              <dgm:else name="Name27">
                <dgm:constrLst>
                  <dgm:constr type="primFontSz" for="des" forName="parentText1" val="65"/>
                  <dgm:constr type="primFontSz" for="des" forName="parentText2" refType="primFontSz" refFor="des" refForName="parentText1" op="equ"/>
                  <dgm:constr type="primFontSz" for="des" forName="parentText3" refType="primFontSz" refFor="des" refForName="parentText1" op="equ"/>
                  <dgm:constr type="l" for="ch" forName="parentText1" refType="w" fact="0"/>
                  <dgm:constr type="t" for="ch" forName="parentText1" refType="h" fact="0"/>
                  <dgm:constr type="w" for="ch" forName="parentText1" refType="w"/>
                  <dgm:constr type="h" for="ch" forName="parentText1" refType="h" fact="0.6"/>
                  <dgm:constr type="l" for="ch" forName="parentText2" refType="w" fact="0"/>
                  <dgm:constr type="t" for="ch" forName="parentText2" refType="h" fact="0.2"/>
                  <dgm:constr type="w" for="ch" forName="parentText2" refType="w" fact="0.692"/>
                  <dgm:constr type="h" for="ch" forName="parentText2" refType="h" fact="0.6"/>
                  <dgm:constr type="l" for="ch" forName="parentText3" refType="w" fact="0"/>
                  <dgm:constr type="t" for="ch" forName="parentText3" refType="h" fact="0.4"/>
                  <dgm:constr type="w" for="ch" forName="parentText3" refType="w" fact="0.384"/>
                  <dgm:constr type="h" for="ch" forName="parentText3" refType="h" fact="0.6"/>
                </dgm:constrLst>
              </dgm:else>
            </dgm:choose>
          </dgm:if>
          <dgm:else name="Name28">
            <dgm:alg type="composite">
              <dgm:param type="ar" val="2.0702"/>
            </dgm:alg>
            <dgm:choose name="Name29">
              <dgm:if name="Name30" func="var" arg="dir" op="equ" val="norm">
                <dgm:constrLst>
                  <dgm:constr type="primFontSz" for="des" forName="childText1" val="65"/>
                  <dgm:constr type="primFontSz" for="des" forName="parentText1" val="65"/>
                  <dgm:constr type="primFontSz" for="des" forName="childText1" refType="primFontSz" refFor="des" refForName="parentText1" op="lte"/>
                  <dgm:constr type="primFontSz" for="des" forName="childText2" refType="primFontSz" refFor="des" refForName="parentText1" op="lte"/>
                  <dgm:constr type="primFontSz" for="des" forName="childText3" refType="primFontSz" refFor="des" refForName="parentText1" op="lte"/>
                  <dgm:constr type="primFontSz" for="des" forName="childText1" refType="primFontSz" refFor="des" refForName="parentText2" op="lte"/>
                  <dgm:constr type="primFontSz" for="des" forName="childText2" refType="primFontSz" refFor="des" refForName="parentText2" op="lte"/>
                  <dgm:constr type="primFontSz" for="des" forName="childText3" refType="primFontSz" refFor="des" refForName="parentText2" op="lte"/>
                  <dgm:constr type="primFontSz" for="des" forName="childText1" refType="primFontSz" refFor="des" refForName="parentText3" op="lte"/>
                  <dgm:constr type="primFontSz" for="des" forName="childText2" refType="primFontSz" refFor="des" refForName="parentText3" op="lte"/>
                  <dgm:constr type="primFontSz" for="des" forName="childText3" refType="primFontSz" refFor="des" refForName="parentText3" op="lte"/>
                  <dgm:constr type="primFontSz" for="des" forName="parentText2" refType="primFontSz" refFor="des" refForName="parentText1" op="equ"/>
                  <dgm:constr type="primFontSz" for="des" forName="parentText3" refType="primFontSz" refFor="des" refForName="parentText1" op="equ"/>
                  <dgm:constr type="primFontSz" for="des" forName="childText2" refType="primFontSz" refFor="des" refForName="childText1" op="equ"/>
                  <dgm:constr type="primFontSz" for="des" forName="childText3" refType="primFontSz" refFor="des" refForName="childText1" op="equ"/>
                  <dgm:constr type="l" for="ch" forName="childText1" refType="w" fact="0"/>
                  <dgm:constr type="t" for="ch" forName="childText1" refType="h" fact="0.2325"/>
                  <dgm:constr type="w" for="ch" forName="childText1" refType="w" fact="0.308"/>
                  <dgm:constr type="h" for="ch" forName="childText1" refType="h" fact="0.5808"/>
                  <dgm:constr type="l" for="ch" forName="childText2" refType="w" fact="0.308"/>
                  <dgm:constr type="t" for="ch" forName="childText2" refType="h" fact="0.333"/>
                  <dgm:constr type="w" for="ch" forName="childText2" refType="w" fact="0.308"/>
                  <dgm:constr type="h" for="ch" forName="childText2" refType="h" fact="0.5808"/>
                  <dgm:constr type="l" for="ch" forName="childText3" refType="w" fact="0.616"/>
                  <dgm:constr type="t" for="ch" forName="childText3" refType="h" fact="0.4335"/>
                  <dgm:constr type="w" for="ch" forName="childText3" refType="w" fact="0.308"/>
                  <dgm:constr type="h" for="ch" forName="childText3" refType="h" fact="0.5723"/>
                  <dgm:constr type="l" for="ch" forName="parentText1" refType="w" fact="0"/>
                  <dgm:constr type="t" for="ch" forName="parentText1" refType="h" fact="0"/>
                  <dgm:constr type="w" for="ch" forName="parentText1" refType="w"/>
                  <dgm:constr type="h" for="ch" forName="parentText1" refType="h" fact="0.3015"/>
                  <dgm:constr type="l" for="ch" forName="parentText2" refType="w" fact="0.308"/>
                  <dgm:constr type="t" for="ch" forName="parentText2" refType="h" fact="0.1005"/>
                  <dgm:constr type="w" for="ch" forName="parentText2" refType="w" fact="0.692"/>
                  <dgm:constr type="h" for="ch" forName="parentText2" refType="h" fact="0.3015"/>
                  <dgm:constr type="l" for="ch" forName="parentText3" refType="w" fact="0.616"/>
                  <dgm:constr type="t" for="ch" forName="parentText3" refType="h" fact="0.201"/>
                  <dgm:constr type="w" for="ch" forName="parentText3" refType="w" fact="0.384"/>
                  <dgm:constr type="h" for="ch" forName="parentText3" refType="h" fact="0.3015"/>
                </dgm:constrLst>
              </dgm:if>
              <dgm:else name="Name31">
                <dgm:constrLst>
                  <dgm:constr type="primFontSz" for="des" forName="childText1" val="65"/>
                  <dgm:constr type="primFontSz" for="des" forName="parentText1" val="65"/>
                  <dgm:constr type="primFontSz" for="des" forName="childText1" refType="primFontSz" refFor="des" refForName="parentText1" op="lte"/>
                  <dgm:constr type="primFontSz" for="des" forName="childText2" refType="primFontSz" refFor="des" refForName="parentText1" op="lte"/>
                  <dgm:constr type="primFontSz" for="des" forName="childText3" refType="primFontSz" refFor="des" refForName="parentText1" op="lte"/>
                  <dgm:constr type="primFontSz" for="des" forName="childText1" refType="primFontSz" refFor="des" refForName="parentText2" op="lte"/>
                  <dgm:constr type="primFontSz" for="des" forName="childText2" refType="primFontSz" refFor="des" refForName="parentText2" op="lte"/>
                  <dgm:constr type="primFontSz" for="des" forName="childText3" refType="primFontSz" refFor="des" refForName="parentText2" op="lte"/>
                  <dgm:constr type="primFontSz" for="des" forName="childText1" refType="primFontSz" refFor="des" refForName="parentText3" op="lte"/>
                  <dgm:constr type="primFontSz" for="des" forName="childText2" refType="primFontSz" refFor="des" refForName="parentText3" op="lte"/>
                  <dgm:constr type="primFontSz" for="des" forName="childText3" refType="primFontSz" refFor="des" refForName="parentText3" op="lte"/>
                  <dgm:constr type="primFontSz" for="des" forName="parentText2" refType="primFontSz" refFor="des" refForName="parentText1" op="equ"/>
                  <dgm:constr type="primFontSz" for="des" forName="parentText3" refType="primFontSz" refFor="des" refForName="parentText1" op="equ"/>
                  <dgm:constr type="primFontSz" for="des" forName="childText2" refType="primFontSz" refFor="des" refForName="childText1" op="equ"/>
                  <dgm:constr type="primFontSz" for="des" forName="childText3" refType="primFontSz" refFor="des" refForName="childText1" op="equ"/>
                  <dgm:constr type="l" for="ch" forName="childText1" refType="w" fact="0.692"/>
                  <dgm:constr type="t" for="ch" forName="childText1" refType="h" fact="0.2325"/>
                  <dgm:constr type="w" for="ch" forName="childText1" refType="w" fact="0.308"/>
                  <dgm:constr type="h" for="ch" forName="childText1" refType="h" fact="0.5808"/>
                  <dgm:constr type="l" for="ch" forName="childText2" refType="w" fact="0.384"/>
                  <dgm:constr type="t" for="ch" forName="childText2" refType="h" fact="0.333"/>
                  <dgm:constr type="w" for="ch" forName="childText2" refType="w" fact="0.308"/>
                  <dgm:constr type="h" for="ch" forName="childText2" refType="h" fact="0.5808"/>
                  <dgm:constr type="l" for="ch" forName="childText3" refType="w" fact="0.076"/>
                  <dgm:constr type="t" for="ch" forName="childText3" refType="h" fact="0.4335"/>
                  <dgm:constr type="w" for="ch" forName="childText3" refType="w" fact="0.308"/>
                  <dgm:constr type="h" for="ch" forName="childText3" refType="h" fact="0.5723"/>
                  <dgm:constr type="l" for="ch" forName="parentText1" refType="w" fact="0"/>
                  <dgm:constr type="t" for="ch" forName="parentText1" refType="h" fact="0"/>
                  <dgm:constr type="w" for="ch" forName="parentText1" refType="w"/>
                  <dgm:constr type="h" for="ch" forName="parentText1" refType="h" fact="0.3015"/>
                  <dgm:constr type="l" for="ch" forName="parentText2" refType="w" fact="0"/>
                  <dgm:constr type="t" for="ch" forName="parentText2" refType="h" fact="0.1005"/>
                  <dgm:constr type="w" for="ch" forName="parentText2" refType="w" fact="0.692"/>
                  <dgm:constr type="h" for="ch" forName="parentText2" refType="h" fact="0.3015"/>
                  <dgm:constr type="l" for="ch" forName="parentText3" refType="w" fact="0"/>
                  <dgm:constr type="t" for="ch" forName="parentText3" refType="h" fact="0.201"/>
                  <dgm:constr type="w" for="ch" forName="parentText3" refType="w" fact="0.384"/>
                  <dgm:constr type="h" for="ch" forName="parentText3" refType="h" fact="0.3015"/>
                </dgm:constrLst>
              </dgm:else>
            </dgm:choose>
          </dgm:else>
        </dgm:choose>
      </dgm:if>
      <dgm:if name="Name32" axis="ch" ptType="node" func="cnt" op="equ" val="4">
        <dgm:choose name="Name33">
          <dgm:if name="Name34" axis="ch ch" ptType="node node" func="cnt" op="equ" val="0">
            <dgm:alg type="composite">
              <dgm:param type="ar" val="3.435"/>
            </dgm:alg>
            <dgm:choose name="Name35">
              <dgm:if name="Name36" func="var" arg="dir" op="equ" val="norm">
                <dgm:constrLst>
                  <dgm:constr type="primFontSz" for="des" forName="parentText1" val="65"/>
                  <dgm:constr type="primFontSz" for="des" forName="parentText2" refType="primFontSz" refFor="des" refForName="parentText1" op="equ"/>
                  <dgm:constr type="primFontSz" for="des" forName="parentText3" refType="primFontSz" refFor="des" refForName="parentText1" op="equ"/>
                  <dgm:constr type="primFontSz" for="des" forName="parentText4" refType="primFontSz" refFor="des" refForName="parentText1" op="equ"/>
                  <dgm:constr type="l" for="ch" forName="parentText1" refType="w" fact="0"/>
                  <dgm:constr type="t" for="ch" forName="parentText1" refType="h" fact="0"/>
                  <dgm:constr type="w" for="ch" forName="parentText1" refType="w"/>
                  <dgm:constr type="h" for="ch" forName="parentText1" refType="h" fact="0.5001"/>
                  <dgm:constr type="l" for="ch" forName="parentText2" refType="w" fact="0.2305"/>
                  <dgm:constr type="t" for="ch" forName="parentText2" refType="h" fact="0.1666"/>
                  <dgm:constr type="w" for="ch" forName="parentText2" refType="w" fact="0.7695"/>
                  <dgm:constr type="h" for="ch" forName="parentText2" refType="h" fact="0.5001"/>
                  <dgm:constr type="l" for="ch" forName="parentText3" refType="w" fact="0.461"/>
                  <dgm:constr type="t" for="ch" forName="parentText3" refType="h" fact="0.3333"/>
                  <dgm:constr type="w" for="ch" forName="parentText3" refType="w" fact="0.539"/>
                  <dgm:constr type="h" for="ch" forName="parentText3" refType="h" fact="0.5001"/>
                  <dgm:constr type="l" for="ch" forName="parentText4" refType="w" fact="0.6915"/>
                  <dgm:constr type="t" for="ch" forName="parentText4" refType="h" fact="0.4999"/>
                  <dgm:constr type="w" for="ch" forName="parentText4" refType="w" fact="0.3085"/>
                  <dgm:constr type="h" for="ch" forName="parentText4" refType="h" fact="0.5001"/>
                </dgm:constrLst>
              </dgm:if>
              <dgm:else name="Name37">
                <dgm:constrLst>
                  <dgm:constr type="primFontSz" for="des" forName="parentText1" val="65"/>
                  <dgm:constr type="primFontSz" for="des" forName="parentText2" refType="primFontSz" refFor="des" refForName="parentText1" op="equ"/>
                  <dgm:constr type="primFontSz" for="des" forName="parentText3" refType="primFontSz" refFor="des" refForName="parentText1" op="equ"/>
                  <dgm:constr type="primFontSz" for="des" forName="parentText4" refType="primFontSz" refFor="des" refForName="parentText1" op="equ"/>
                  <dgm:constr type="l" for="ch" forName="parentText1" refType="w" fact="0"/>
                  <dgm:constr type="t" for="ch" forName="parentText1" refType="h" fact="0"/>
                  <dgm:constr type="w" for="ch" forName="parentText1" refType="w"/>
                  <dgm:constr type="h" for="ch" forName="parentText1" refType="h" fact="0.5001"/>
                  <dgm:constr type="l" for="ch" forName="parentText2" refType="w" fact="0"/>
                  <dgm:constr type="t" for="ch" forName="parentText2" refType="h" fact="0.1666"/>
                  <dgm:constr type="w" for="ch" forName="parentText2" refType="w" fact="0.7695"/>
                  <dgm:constr type="h" for="ch" forName="parentText2" refType="h" fact="0.5001"/>
                  <dgm:constr type="l" for="ch" forName="parentText3" refType="w" fact="0"/>
                  <dgm:constr type="t" for="ch" forName="parentText3" refType="h" fact="0.3333"/>
                  <dgm:constr type="w" for="ch" forName="parentText3" refType="w" fact="0.539"/>
                  <dgm:constr type="h" for="ch" forName="parentText3" refType="h" fact="0.5001"/>
                  <dgm:constr type="l" for="ch" forName="parentText4" refType="w" fact="0"/>
                  <dgm:constr type="t" for="ch" forName="parentText4" refType="h" fact="0.4999"/>
                  <dgm:constr type="w" for="ch" forName="parentText4" refType="w" fact="0.3085"/>
                  <dgm:constr type="h" for="ch" forName="parentText4" refType="h" fact="0.5001"/>
                </dgm:constrLst>
              </dgm:else>
            </dgm:choose>
          </dgm:if>
          <dgm:else name="Name38">
            <dgm:alg type="composite">
              <dgm:param type="ar" val="1.9377"/>
            </dgm:alg>
            <dgm:choose name="Name39">
              <dgm:if name="Name40" func="var" arg="dir" op="equ" val="norm">
                <dgm:constrLst>
                  <dgm:constr type="primFontSz" for="des" forName="childText1" val="65"/>
                  <dgm:constr type="primFontSz" for="des" forName="parentText1" val="65"/>
                  <dgm:constr type="primFontSz" for="des" forName="childText1" refType="primFontSz" refFor="des" refForName="parentText1" op="lte"/>
                  <dgm:constr type="primFontSz" for="des" forName="childText2" refType="primFontSz" refFor="des" refForName="parentText1" op="lte"/>
                  <dgm:constr type="primFontSz" for="des" forName="childText3" refType="primFontSz" refFor="des" refForName="parentText1" op="lte"/>
                  <dgm:constr type="primFontSz" for="des" forName="childText4" refType="primFontSz" refFor="des" refForName="parentText1" op="lte"/>
                  <dgm:constr type="primFontSz" for="des" forName="childText1" refType="primFontSz" refFor="des" refForName="parentText2" op="lte"/>
                  <dgm:constr type="primFontSz" for="des" forName="childText2" refType="primFontSz" refFor="des" refForName="parentText2" op="lte"/>
                  <dgm:constr type="primFontSz" for="des" forName="childText3" refType="primFontSz" refFor="des" refForName="parentText2" op="lte"/>
                  <dgm:constr type="primFontSz" for="des" forName="childText4" refType="primFontSz" refFor="des" refForName="parentText2" op="lte"/>
                  <dgm:constr type="primFontSz" for="des" forName="childText1" refType="primFontSz" refFor="des" refForName="parentText3" op="lte"/>
                  <dgm:constr type="primFontSz" for="des" forName="childText2" refType="primFontSz" refFor="des" refForName="parentText3" op="lte"/>
                  <dgm:constr type="primFontSz" for="des" forName="childText3" refType="primFontSz" refFor="des" refForName="parentText3" op="lte"/>
                  <dgm:constr type="primFontSz" for="des" forName="childText4" refType="primFontSz" refFor="des" refForName="parentText3" op="lte"/>
                  <dgm:constr type="primFontSz" for="des" forName="childText1" refType="primFontSz" refFor="des" refForName="parentText4" op="lte"/>
                  <dgm:constr type="primFontSz" for="des" forName="childText2" refType="primFontSz" refFor="des" refForName="parentText4" op="lte"/>
                  <dgm:constr type="primFontSz" for="des" forName="childText3" refType="primFontSz" refFor="des" refForName="parentText4" op="lte"/>
                  <dgm:constr type="primFontSz" for="des" forName="childText4" refType="primFontSz" refFor="des" refForName="parentText4" op="lte"/>
                  <dgm:constr type="primFontSz" for="des" forName="parentText2" refType="primFontSz" refFor="des" refForName="parentText1" op="equ"/>
                  <dgm:constr type="primFontSz" for="des" forName="parentText3" refType="primFontSz" refFor="des" refForName="parentText1" op="equ"/>
                  <dgm:constr type="primFontSz" for="des" forName="parentText4" refType="primFontSz" refFor="des" refForName="parentText1" op="equ"/>
                  <dgm:constr type="primFontSz" for="des" forName="childText2" refType="primFontSz" refFor="des" refForName="childText1" op="equ"/>
                  <dgm:constr type="primFontSz" for="des" forName="childText3" refType="primFontSz" refFor="des" refForName="childText1" op="equ"/>
                  <dgm:constr type="primFontSz" for="des" forName="childText4" refType="primFontSz" refFor="des" refForName="childText1" op="equ"/>
                  <dgm:constr type="l" for="ch" forName="childText1" refType="w" fact="0"/>
                  <dgm:constr type="t" for="ch" forName="childText1" refType="h" fact="0.218"/>
                  <dgm:constr type="w" for="ch" forName="childText1" refType="w" fact="0.2305"/>
                  <dgm:constr type="h" for="ch" forName="childText1" refType="h" fact="0.5218"/>
                  <dgm:constr type="l" for="ch" forName="childText2" refType="w" fact="0.2305"/>
                  <dgm:constr type="t" for="ch" forName="childText2" refType="h" fact="0.312"/>
                  <dgm:constr type="w" for="ch" forName="childText2" refType="w" fact="0.2305"/>
                  <dgm:constr type="h" for="ch" forName="childText2" refType="h" fact="0.5085"/>
                  <dgm:constr type="l" for="ch" forName="childText3" refType="w" fact="0.461"/>
                  <dgm:constr type="t" for="ch" forName="childText3" refType="h" fact="0.406"/>
                  <dgm:constr type="w" for="ch" forName="childText3" refType="w" fact="0.2305"/>
                  <dgm:constr type="h" for="ch" forName="childText3" refType="h" fact="0.5119"/>
                  <dgm:constr type="l" for="ch" forName="childText4" refType="w" fact="0.6915"/>
                  <dgm:constr type="t" for="ch" forName="childText4" refType="h" fact="0.5"/>
                  <dgm:constr type="w" for="ch" forName="childText4" refType="w" fact="0.2326"/>
                  <dgm:constr type="h" for="ch" forName="childText4" refType="h" fact="0.5179"/>
                  <dgm:constr type="l" for="ch" forName="parentText1" refType="w" fact="0"/>
                  <dgm:constr type="t" for="ch" forName="parentText1" refType="h" fact="0"/>
                  <dgm:constr type="w" for="ch" forName="parentText1" refType="w"/>
                  <dgm:constr type="h" for="ch" forName="parentText1" refType="h" fact="0.2821"/>
                  <dgm:constr type="l" for="ch" forName="parentText2" refType="w" fact="0.2305"/>
                  <dgm:constr type="t" for="ch" forName="parentText2" refType="h" fact="0.094"/>
                  <dgm:constr type="w" for="ch" forName="parentText2" refType="w" fact="0.7695"/>
                  <dgm:constr type="h" for="ch" forName="parentText2" refType="h" fact="0.2821"/>
                  <dgm:constr type="l" for="ch" forName="parentText3" refType="w" fact="0.461"/>
                  <dgm:constr type="t" for="ch" forName="parentText3" refType="h" fact="0.188"/>
                  <dgm:constr type="w" for="ch" forName="parentText3" refType="w" fact="0.539"/>
                  <dgm:constr type="h" for="ch" forName="parentText3" refType="h" fact="0.2821"/>
                  <dgm:constr type="l" for="ch" forName="parentText4" refType="w" fact="0.6915"/>
                  <dgm:constr type="t" for="ch" forName="parentText4" refType="h" fact="0.282"/>
                  <dgm:constr type="w" for="ch" forName="parentText4" refType="w" fact="0.3085"/>
                  <dgm:constr type="h" for="ch" forName="parentText4" refType="h" fact="0.2821"/>
                </dgm:constrLst>
              </dgm:if>
              <dgm:else name="Name41">
                <dgm:constrLst>
                  <dgm:constr type="primFontSz" for="des" forName="childText1" val="65"/>
                  <dgm:constr type="primFontSz" for="des" forName="parentText1" val="65"/>
                  <dgm:constr type="primFontSz" for="des" forName="childText1" refType="primFontSz" refFor="des" refForName="parentText1" op="lte"/>
                  <dgm:constr type="primFontSz" for="des" forName="childText2" refType="primFontSz" refFor="des" refForName="parentText1" op="lte"/>
                  <dgm:constr type="primFontSz" for="des" forName="childText3" refType="primFontSz" refFor="des" refForName="parentText1" op="lte"/>
                  <dgm:constr type="primFontSz" for="des" forName="childText4" refType="primFontSz" refFor="des" refForName="parentText1" op="lte"/>
                  <dgm:constr type="primFontSz" for="des" forName="childText1" refType="primFontSz" refFor="des" refForName="parentText2" op="lte"/>
                  <dgm:constr type="primFontSz" for="des" forName="childText2" refType="primFontSz" refFor="des" refForName="parentText2" op="lte"/>
                  <dgm:constr type="primFontSz" for="des" forName="childText3" refType="primFontSz" refFor="des" refForName="parentText2" op="lte"/>
                  <dgm:constr type="primFontSz" for="des" forName="childText4" refType="primFontSz" refFor="des" refForName="parentText2" op="lte"/>
                  <dgm:constr type="primFontSz" for="des" forName="childText1" refType="primFontSz" refFor="des" refForName="parentText3" op="lte"/>
                  <dgm:constr type="primFontSz" for="des" forName="childText2" refType="primFontSz" refFor="des" refForName="parentText3" op="lte"/>
                  <dgm:constr type="primFontSz" for="des" forName="childText3" refType="primFontSz" refFor="des" refForName="parentText3" op="lte"/>
                  <dgm:constr type="primFontSz" for="des" forName="childText4" refType="primFontSz" refFor="des" refForName="parentText3" op="lte"/>
                  <dgm:constr type="primFontSz" for="des" forName="childText1" refType="primFontSz" refFor="des" refForName="parentText4" op="lte"/>
                  <dgm:constr type="primFontSz" for="des" forName="childText2" refType="primFontSz" refFor="des" refForName="parentText4" op="lte"/>
                  <dgm:constr type="primFontSz" for="des" forName="childText3" refType="primFontSz" refFor="des" refForName="parentText4" op="lte"/>
                  <dgm:constr type="primFontSz" for="des" forName="childText4" refType="primFontSz" refFor="des" refForName="parentText4" op="lte"/>
                  <dgm:constr type="primFontSz" for="des" forName="parentText2" refType="primFontSz" refFor="des" refForName="parentText1" op="equ"/>
                  <dgm:constr type="primFontSz" for="des" forName="parentText3" refType="primFontSz" refFor="des" refForName="parentText1" op="equ"/>
                  <dgm:constr type="primFontSz" for="des" forName="parentText4" refType="primFontSz" refFor="des" refForName="parentText1" op="equ"/>
                  <dgm:constr type="primFontSz" for="des" forName="childText2" refType="primFontSz" refFor="des" refForName="childText1" op="equ"/>
                  <dgm:constr type="primFontSz" for="des" forName="childText3" refType="primFontSz" refFor="des" refForName="childText1" op="equ"/>
                  <dgm:constr type="primFontSz" for="des" forName="childText4" refType="primFontSz" refFor="des" refForName="childText1" op="equ"/>
                  <dgm:constr type="l" for="ch" forName="childText1" refType="w" fact="0.7695"/>
                  <dgm:constr type="t" for="ch" forName="childText1" refType="h" fact="0.218"/>
                  <dgm:constr type="w" for="ch" forName="childText1" refType="w" fact="0.2305"/>
                  <dgm:constr type="h" for="ch" forName="childText1" refType="h" fact="0.5218"/>
                  <dgm:constr type="l" for="ch" forName="childText2" refType="w" fact="0.539"/>
                  <dgm:constr type="t" for="ch" forName="childText2" refType="h" fact="0.312"/>
                  <dgm:constr type="w" for="ch" forName="childText2" refType="w" fact="0.2305"/>
                  <dgm:constr type="h" for="ch" forName="childText2" refType="h" fact="0.5085"/>
                  <dgm:constr type="l" for="ch" forName="childText3" refType="w" fact="0.3085"/>
                  <dgm:constr type="t" for="ch" forName="childText3" refType="h" fact="0.406"/>
                  <dgm:constr type="w" for="ch" forName="childText3" refType="w" fact="0.2305"/>
                  <dgm:constr type="h" for="ch" forName="childText3" refType="h" fact="0.5119"/>
                  <dgm:constr type="l" for="ch" forName="childText4" refType="w" fact="0.076"/>
                  <dgm:constr type="t" for="ch" forName="childText4" refType="h" fact="0.5"/>
                  <dgm:constr type="w" for="ch" forName="childText4" refType="w" fact="0.2346"/>
                  <dgm:constr type="h" for="ch" forName="childText4" refType="h" fact="0.5179"/>
                  <dgm:constr type="l" for="ch" forName="parentText1" refType="w" fact="0"/>
                  <dgm:constr type="t" for="ch" forName="parentText1" refType="h" fact="0"/>
                  <dgm:constr type="w" for="ch" forName="parentText1" refType="w"/>
                  <dgm:constr type="h" for="ch" forName="parentText1" refType="h" fact="0.2821"/>
                  <dgm:constr type="l" for="ch" forName="parentText2" refType="w" fact="0"/>
                  <dgm:constr type="t" for="ch" forName="parentText2" refType="h" fact="0.094"/>
                  <dgm:constr type="w" for="ch" forName="parentText2" refType="w" fact="0.7695"/>
                  <dgm:constr type="h" for="ch" forName="parentText2" refType="h" fact="0.2821"/>
                  <dgm:constr type="l" for="ch" forName="parentText3" refType="w" fact="0"/>
                  <dgm:constr type="t" for="ch" forName="parentText3" refType="h" fact="0.188"/>
                  <dgm:constr type="w" for="ch" forName="parentText3" refType="w" fact="0.539"/>
                  <dgm:constr type="h" for="ch" forName="parentText3" refType="h" fact="0.2821"/>
                  <dgm:constr type="l" for="ch" forName="parentText4" refType="w" fact="0"/>
                  <dgm:constr type="t" for="ch" forName="parentText4" refType="h" fact="0.282"/>
                  <dgm:constr type="w" for="ch" forName="parentText4" refType="w" fact="0.3085"/>
                  <dgm:constr type="h" for="ch" forName="parentText4" refType="h" fact="0.2821"/>
                </dgm:constrLst>
              </dgm:else>
            </dgm:choose>
          </dgm:else>
        </dgm:choose>
      </dgm:if>
      <dgm:else name="Name42">
        <dgm:choose name="Name43">
          <dgm:if name="Name44" axis="ch ch" ptType="node node" func="cnt" op="equ" val="0">
            <dgm:alg type="composite">
              <dgm:param type="ar" val="2.9463"/>
            </dgm:alg>
            <dgm:choose name="Name45">
              <dgm:if name="Name46" func="var" arg="dir" op="equ" val="norm">
                <dgm:constrLst>
                  <dgm:constr type="primFontSz" for="des" forName="parentText1" val="65"/>
                  <dgm:constr type="primFontSz" for="des" forName="parentText2" refType="primFontSz" refFor="des" refForName="parentText1" op="equ"/>
                  <dgm:constr type="primFontSz" for="des" forName="parentText3" refType="primFontSz" refFor="des" refForName="parentText1" op="equ"/>
                  <dgm:constr type="primFontSz" for="des" forName="parentText4" refType="primFontSz" refFor="des" refForName="parentText1" op="equ"/>
                  <dgm:constr type="primFontSz" for="des" forName="parentText5" refType="primFontSz" refFor="des" refForName="parentText1" op="equ"/>
                  <dgm:constr type="l" for="ch" forName="parentText1" refType="w" fact="0"/>
                  <dgm:constr type="t" for="ch" forName="parentText1" refType="h" fact="0"/>
                  <dgm:constr type="w" for="ch" forName="parentText1" refType="w"/>
                  <dgm:constr type="h" for="ch" forName="parentText1" refType="h" fact="0.4285"/>
                  <dgm:constr type="l" for="ch" forName="parentText2" refType="w" fact="0.1848"/>
                  <dgm:constr type="t" for="ch" forName="parentText2" refType="h" fact="0.1429"/>
                  <dgm:constr type="w" for="ch" forName="parentText2" refType="w" fact="0.8152"/>
                  <dgm:constr type="h" for="ch" forName="parentText2" refType="h" fact="0.4285"/>
                  <dgm:constr type="l" for="ch" forName="parentText3" refType="w" fact="0.3696"/>
                  <dgm:constr type="t" for="ch" forName="parentText3" refType="h" fact="0.2858"/>
                  <dgm:constr type="w" for="ch" forName="parentText3" refType="w" fact="0.6304"/>
                  <dgm:constr type="h" for="ch" forName="parentText3" refType="h" fact="0.4285"/>
                  <dgm:constr type="l" for="ch" forName="parentText4" refType="w" fact="0.5545"/>
                  <dgm:constr type="t" for="ch" forName="parentText4" refType="h" fact="0.4286"/>
                  <dgm:constr type="w" for="ch" forName="parentText4" refType="w" fact="0.4455"/>
                  <dgm:constr type="h" for="ch" forName="parentText4" refType="h" fact="0.4285"/>
                  <dgm:constr type="l" for="ch" forName="parentText5" refType="w" fact="0.7393"/>
                  <dgm:constr type="t" for="ch" forName="parentText5" refType="h" fact="0.5715"/>
                  <dgm:constr type="w" for="ch" forName="parentText5" refType="w" fact="0.2607"/>
                  <dgm:constr type="h" for="ch" forName="parentText5" refType="h" fact="0.4285"/>
                </dgm:constrLst>
              </dgm:if>
              <dgm:else name="Name47">
                <dgm:constrLst>
                  <dgm:constr type="primFontSz" for="des" forName="parentText1" val="65"/>
                  <dgm:constr type="primFontSz" for="des" forName="parentText2" refType="primFontSz" refFor="des" refForName="parentText1" op="equ"/>
                  <dgm:constr type="primFontSz" for="des" forName="parentText3" refType="primFontSz" refFor="des" refForName="parentText1" op="equ"/>
                  <dgm:constr type="primFontSz" for="des" forName="parentText4" refType="primFontSz" refFor="des" refForName="parentText1" op="equ"/>
                  <dgm:constr type="primFontSz" for="des" forName="parentText5" refType="primFontSz" refFor="des" refForName="parentText1" op="equ"/>
                  <dgm:constr type="l" for="ch" forName="parentText1" refType="w" fact="0"/>
                  <dgm:constr type="t" for="ch" forName="parentText1" refType="h" fact="0"/>
                  <dgm:constr type="w" for="ch" forName="parentText1" refType="w"/>
                  <dgm:constr type="h" for="ch" forName="parentText1" refType="h" fact="0.4285"/>
                  <dgm:constr type="l" for="ch" forName="parentText2" refType="w" fact="0"/>
                  <dgm:constr type="t" for="ch" forName="parentText2" refType="h" fact="0.1429"/>
                  <dgm:constr type="w" for="ch" forName="parentText2" refType="w" fact="0.8152"/>
                  <dgm:constr type="h" for="ch" forName="parentText2" refType="h" fact="0.4285"/>
                  <dgm:constr type="l" for="ch" forName="parentText3" refType="w" fact="0"/>
                  <dgm:constr type="t" for="ch" forName="parentText3" refType="h" fact="0.2858"/>
                  <dgm:constr type="w" for="ch" forName="parentText3" refType="w" fact="0.6304"/>
                  <dgm:constr type="h" for="ch" forName="parentText3" refType="h" fact="0.4285"/>
                  <dgm:constr type="l" for="ch" forName="parentText4" refType="w" fact="0"/>
                  <dgm:constr type="t" for="ch" forName="parentText4" refType="h" fact="0.4286"/>
                  <dgm:constr type="w" for="ch" forName="parentText4" refType="w" fact="0.4455"/>
                  <dgm:constr type="h" for="ch" forName="parentText4" refType="h" fact="0.4285"/>
                  <dgm:constr type="l" for="ch" forName="parentText5" refType="w" fact="0"/>
                  <dgm:constr type="t" for="ch" forName="parentText5" refType="h" fact="0.5715"/>
                  <dgm:constr type="w" for="ch" forName="parentText5" refType="w" fact="0.2607"/>
                  <dgm:constr type="h" for="ch" forName="parentText5" refType="h" fact="0.4285"/>
                </dgm:constrLst>
              </dgm:else>
            </dgm:choose>
          </dgm:if>
          <dgm:else name="Name48">
            <dgm:alg type="composite">
              <dgm:param type="ar" val="1.7837"/>
            </dgm:alg>
            <dgm:choose name="Name49">
              <dgm:if name="Name50" func="var" arg="dir" op="equ" val="norm">
                <dgm:constrLst>
                  <dgm:constr type="primFontSz" for="des" forName="childText1" val="65"/>
                  <dgm:constr type="primFontSz" for="des" forName="parentText1" val="65"/>
                  <dgm:constr type="primFontSz" for="des" forName="childText1" refType="primFontSz" refFor="des" refForName="parentText1" op="lte"/>
                  <dgm:constr type="primFontSz" for="des" forName="childText2" refType="primFontSz" refFor="des" refForName="parentText1" op="lte"/>
                  <dgm:constr type="primFontSz" for="des" forName="childText3" refType="primFontSz" refFor="des" refForName="parentText1" op="lte"/>
                  <dgm:constr type="primFontSz" for="des" forName="childText4" refType="primFontSz" refFor="des" refForName="parentText1" op="lte"/>
                  <dgm:constr type="primFontSz" for="des" forName="childText5" refType="primFontSz" refFor="des" refForName="parentText1" op="lte"/>
                  <dgm:constr type="primFontSz" for="des" forName="childText1" refType="primFontSz" refFor="des" refForName="parentText2" op="lte"/>
                  <dgm:constr type="primFontSz" for="des" forName="childText2" refType="primFontSz" refFor="des" refForName="parentText2" op="lte"/>
                  <dgm:constr type="primFontSz" for="des" forName="childText3" refType="primFontSz" refFor="des" refForName="parentText2" op="lte"/>
                  <dgm:constr type="primFontSz" for="des" forName="childText4" refType="primFontSz" refFor="des" refForName="parentText2" op="lte"/>
                  <dgm:constr type="primFontSz" for="des" forName="childText5" refType="primFontSz" refFor="des" refForName="parentText2" op="lte"/>
                  <dgm:constr type="primFontSz" for="des" forName="childText1" refType="primFontSz" refFor="des" refForName="parentText3" op="lte"/>
                  <dgm:constr type="primFontSz" for="des" forName="childText2" refType="primFontSz" refFor="des" refForName="parentText3" op="lte"/>
                  <dgm:constr type="primFontSz" for="des" forName="childText3" refType="primFontSz" refFor="des" refForName="parentText3" op="lte"/>
                  <dgm:constr type="primFontSz" for="des" forName="childText4" refType="primFontSz" refFor="des" refForName="parentText3" op="lte"/>
                  <dgm:constr type="primFontSz" for="des" forName="childText5" refType="primFontSz" refFor="des" refForName="parentText3" op="lte"/>
                  <dgm:constr type="primFontSz" for="des" forName="childText1" refType="primFontSz" refFor="des" refForName="parentText4" op="lte"/>
                  <dgm:constr type="primFontSz" for="des" forName="childText2" refType="primFontSz" refFor="des" refForName="parentText4" op="lte"/>
                  <dgm:constr type="primFontSz" for="des" forName="childText3" refType="primFontSz" refFor="des" refForName="parentText4" op="lte"/>
                  <dgm:constr type="primFontSz" for="des" forName="childText4" refType="primFontSz" refFor="des" refForName="parentText4" op="lte"/>
                  <dgm:constr type="primFontSz" for="des" forName="childText5" refType="primFontSz" refFor="des" refForName="parentText4" op="lte"/>
                  <dgm:constr type="primFontSz" for="des" forName="childText1" refType="primFontSz" refFor="des" refForName="parentText5" op="lte"/>
                  <dgm:constr type="primFontSz" for="des" forName="childText2" refType="primFontSz" refFor="des" refForName="parentText5" op="lte"/>
                  <dgm:constr type="primFontSz" for="des" forName="childText3" refType="primFontSz" refFor="des" refForName="parentText5" op="lte"/>
                  <dgm:constr type="primFontSz" for="des" forName="childText4" refType="primFontSz" refFor="des" refForName="parentText5" op="lte"/>
                  <dgm:constr type="primFontSz" for="des" forName="childText5" refType="primFontSz" refFor="des" refForName="parentText5" op="lte"/>
                  <dgm:constr type="primFontSz" for="des" forName="parentText2" refType="primFontSz" refFor="des" refForName="parentText1" op="equ"/>
                  <dgm:constr type="primFontSz" for="des" forName="parentText3" refType="primFontSz" refFor="des" refForName="parentText1" op="equ"/>
                  <dgm:constr type="primFontSz" for="des" forName="parentText4" refType="primFontSz" refFor="des" refForName="parentText1" op="equ"/>
                  <dgm:constr type="primFontSz" for="des" forName="parentText5" refType="primFontSz" refFor="des" refForName="parentText1" op="equ"/>
                  <dgm:constr type="primFontSz" for="des" forName="childText2" refType="primFontSz" refFor="des" refForName="childText1" op="equ"/>
                  <dgm:constr type="primFontSz" for="des" forName="childText3" refType="primFontSz" refFor="des" refForName="childText1" op="equ"/>
                  <dgm:constr type="primFontSz" for="des" forName="childText4" refType="primFontSz" refFor="des" refForName="childText1" op="equ"/>
                  <dgm:constr type="primFontSz" for="des" forName="childText5" refType="primFontSz" refFor="des" refForName="childText1" op="equ"/>
                  <dgm:constr type="l" for="ch" forName="childText1" refType="w" fact="0"/>
                  <dgm:constr type="t" for="ch" forName="childText1" refType="h" fact="0.1997"/>
                  <dgm:constr type="w" for="ch" forName="childText1" refType="w" fact="0.18482"/>
                  <dgm:constr type="h" for="ch" forName="childText1" refType="h" fact="0.4763"/>
                  <dgm:constr type="l" for="ch" forName="childText2" refType="w" fact="0.1848"/>
                  <dgm:constr type="t" for="ch" forName="childText2" refType="h" fact="0.2862"/>
                  <dgm:constr type="w" for="ch" forName="childText2" refType="w" fact="0.18482"/>
                  <dgm:constr type="h" for="ch" forName="childText2" refType="h" fact="0.4763"/>
                  <dgm:constr type="l" for="ch" forName="childText3" refType="w" fact="0.3696"/>
                  <dgm:constr type="t" for="ch" forName="childText3" refType="h" fact="0.3727"/>
                  <dgm:constr type="w" for="ch" forName="childText3" refType="w" fact="0.18482"/>
                  <dgm:constr type="h" for="ch" forName="childText3" refType="h" fact="0.4763"/>
                  <dgm:constr type="l" for="ch" forName="childText4" refType="w" fact="0.5545"/>
                  <dgm:constr type="t" for="ch" forName="childText4" refType="h" fact="0.4592"/>
                  <dgm:constr type="w" for="ch" forName="childText4" refType="w" fact="0.18482"/>
                  <dgm:constr type="h" for="ch" forName="childText4" refType="h" fact="0.4763"/>
                  <dgm:constr type="l" for="ch" forName="childText5" refType="w" fact="0.7393"/>
                  <dgm:constr type="t" for="ch" forName="childText5" refType="h" fact="0.5457"/>
                  <dgm:constr type="w" for="ch" forName="childText5" refType="w" fact="0.18482"/>
                  <dgm:constr type="h" for="ch" forName="childText5" refType="h" fact="0.4763"/>
                  <dgm:constr type="l" for="ch" forName="parentText1" refType="w" fact="0"/>
                  <dgm:constr type="t" for="ch" forName="parentText1" refType="h" fact="0"/>
                  <dgm:constr type="w" for="ch" forName="parentText1" refType="w"/>
                  <dgm:constr type="h" for="ch" forName="parentText1" refType="h" fact="0.2594"/>
                  <dgm:constr type="l" for="ch" forName="parentText2" refType="w" fact="0.1848"/>
                  <dgm:constr type="t" for="ch" forName="parentText2" refType="h" fact="0.0865"/>
                  <dgm:constr type="w" for="ch" forName="parentText2" refType="w" fact="0.8152"/>
                  <dgm:constr type="h" for="ch" forName="parentText2" refType="h" fact="0.2594"/>
                  <dgm:constr type="l" for="ch" forName="parentText3" refType="w" fact="0.3696"/>
                  <dgm:constr type="t" for="ch" forName="parentText3" refType="h" fact="0.173"/>
                  <dgm:constr type="w" for="ch" forName="parentText3" refType="w" fact="0.6304"/>
                  <dgm:constr type="h" for="ch" forName="parentText3" refType="h" fact="0.2594"/>
                  <dgm:constr type="l" for="ch" forName="parentText4" refType="w" fact="0.5545"/>
                  <dgm:constr type="t" for="ch" forName="parentText4" refType="h" fact="0.2595"/>
                  <dgm:constr type="w" for="ch" forName="parentText4" refType="w" fact="0.4455"/>
                  <dgm:constr type="h" for="ch" forName="parentText4" refType="h" fact="0.2594"/>
                  <dgm:constr type="l" for="ch" forName="parentText5" refType="w" fact="0.7393"/>
                  <dgm:constr type="t" for="ch" forName="parentText5" refType="h" fact="0.346"/>
                  <dgm:constr type="w" for="ch" forName="parentText5" refType="w" fact="0.2607"/>
                  <dgm:constr type="h" for="ch" forName="parentText5" refType="h" fact="0.2594"/>
                </dgm:constrLst>
              </dgm:if>
              <dgm:else name="Name51">
                <dgm:constrLst>
                  <dgm:constr type="primFontSz" for="des" forName="childText1" val="65"/>
                  <dgm:constr type="primFontSz" for="des" forName="parentText1" val="65"/>
                  <dgm:constr type="primFontSz" for="des" forName="childText1" refType="primFontSz" refFor="des" refForName="parentText1" op="lte"/>
                  <dgm:constr type="primFontSz" for="des" forName="childText2" refType="primFontSz" refFor="des" refForName="parentText1" op="lte"/>
                  <dgm:constr type="primFontSz" for="des" forName="childText3" refType="primFontSz" refFor="des" refForName="parentText1" op="lte"/>
                  <dgm:constr type="primFontSz" for="des" forName="childText4" refType="primFontSz" refFor="des" refForName="parentText1" op="lte"/>
                  <dgm:constr type="primFontSz" for="des" forName="childText5" refType="primFontSz" refFor="des" refForName="parentText1" op="lte"/>
                  <dgm:constr type="primFontSz" for="des" forName="childText1" refType="primFontSz" refFor="des" refForName="parentText2" op="lte"/>
                  <dgm:constr type="primFontSz" for="des" forName="childText2" refType="primFontSz" refFor="des" refForName="parentText2" op="lte"/>
                  <dgm:constr type="primFontSz" for="des" forName="childText3" refType="primFontSz" refFor="des" refForName="parentText2" op="lte"/>
                  <dgm:constr type="primFontSz" for="des" forName="childText4" refType="primFontSz" refFor="des" refForName="parentText2" op="lte"/>
                  <dgm:constr type="primFontSz" for="des" forName="childText5" refType="primFontSz" refFor="des" refForName="parentText2" op="lte"/>
                  <dgm:constr type="primFontSz" for="des" forName="childText1" refType="primFontSz" refFor="des" refForName="parentText3" op="lte"/>
                  <dgm:constr type="primFontSz" for="des" forName="childText2" refType="primFontSz" refFor="des" refForName="parentText3" op="lte"/>
                  <dgm:constr type="primFontSz" for="des" forName="childText3" refType="primFontSz" refFor="des" refForName="parentText3" op="lte"/>
                  <dgm:constr type="primFontSz" for="des" forName="childText4" refType="primFontSz" refFor="des" refForName="parentText3" op="lte"/>
                  <dgm:constr type="primFontSz" for="des" forName="childText5" refType="primFontSz" refFor="des" refForName="parentText3" op="lte"/>
                  <dgm:constr type="primFontSz" for="des" forName="childText1" refType="primFontSz" refFor="des" refForName="parentText4" op="lte"/>
                  <dgm:constr type="primFontSz" for="des" forName="childText2" refType="primFontSz" refFor="des" refForName="parentText4" op="lte"/>
                  <dgm:constr type="primFontSz" for="des" forName="childText3" refType="primFontSz" refFor="des" refForName="parentText4" op="lte"/>
                  <dgm:constr type="primFontSz" for="des" forName="childText4" refType="primFontSz" refFor="des" refForName="parentText4" op="lte"/>
                  <dgm:constr type="primFontSz" for="des" forName="childText5" refType="primFontSz" refFor="des" refForName="parentText4" op="lte"/>
                  <dgm:constr type="primFontSz" for="des" forName="childText1" refType="primFontSz" refFor="des" refForName="parentText5" op="lte"/>
                  <dgm:constr type="primFontSz" for="des" forName="childText2" refType="primFontSz" refFor="des" refForName="parentText5" op="lte"/>
                  <dgm:constr type="primFontSz" for="des" forName="childText3" refType="primFontSz" refFor="des" refForName="parentText5" op="lte"/>
                  <dgm:constr type="primFontSz" for="des" forName="childText4" refType="primFontSz" refFor="des" refForName="parentText5" op="lte"/>
                  <dgm:constr type="primFontSz" for="des" forName="childText5" refType="primFontSz" refFor="des" refForName="parentText5" op="lte"/>
                  <dgm:constr type="primFontSz" for="des" forName="parentText2" refType="primFontSz" refFor="des" refForName="parentText1" op="equ"/>
                  <dgm:constr type="primFontSz" for="des" forName="parentText3" refType="primFontSz" refFor="des" refForName="parentText1" op="equ"/>
                  <dgm:constr type="primFontSz" for="des" forName="parentText4" refType="primFontSz" refFor="des" refForName="parentText1" op="equ"/>
                  <dgm:constr type="primFontSz" for="des" forName="parentText5" refType="primFontSz" refFor="des" refForName="parentText1" op="equ"/>
                  <dgm:constr type="primFontSz" for="des" forName="childText2" refType="primFontSz" refFor="des" refForName="childText1" op="equ"/>
                  <dgm:constr type="primFontSz" for="des" forName="childText3" refType="primFontSz" refFor="des" refForName="childText1" op="equ"/>
                  <dgm:constr type="primFontSz" for="des" forName="childText4" refType="primFontSz" refFor="des" refForName="childText1" op="equ"/>
                  <dgm:constr type="primFontSz" for="des" forName="childText5" refType="primFontSz" refFor="des" refForName="childText1" op="equ"/>
                  <dgm:constr type="l" for="ch" forName="childText1" refType="w" fact="0.81518"/>
                  <dgm:constr type="t" for="ch" forName="childText1" refType="h" fact="0.1997"/>
                  <dgm:constr type="w" for="ch" forName="childText1" refType="w" fact="0.18482"/>
                  <dgm:constr type="h" for="ch" forName="childText1" refType="h" fact="0.4763"/>
                  <dgm:constr type="l" for="ch" forName="childText2" refType="w" fact="0.63036"/>
                  <dgm:constr type="t" for="ch" forName="childText2" refType="h" fact="0.2862"/>
                  <dgm:constr type="w" for="ch" forName="childText2" refType="w" fact="0.18482"/>
                  <dgm:constr type="h" for="ch" forName="childText2" refType="h" fact="0.4763"/>
                  <dgm:constr type="l" for="ch" forName="childText3" refType="w" fact="0.44554"/>
                  <dgm:constr type="t" for="ch" forName="childText3" refType="h" fact="0.3727"/>
                  <dgm:constr type="w" for="ch" forName="childText3" refType="w" fact="0.18482"/>
                  <dgm:constr type="h" for="ch" forName="childText3" refType="h" fact="0.4763"/>
                  <dgm:constr type="l" for="ch" forName="childText4" refType="w" fact="0.26072"/>
                  <dgm:constr type="t" for="ch" forName="childText4" refType="h" fact="0.4592"/>
                  <dgm:constr type="w" for="ch" forName="childText4" refType="w" fact="0.18482"/>
                  <dgm:constr type="h" for="ch" forName="childText4" refType="h" fact="0.4763"/>
                  <dgm:constr type="l" for="ch" forName="childText5" refType="w" fact="0.0759"/>
                  <dgm:constr type="t" for="ch" forName="childText5" refType="h" fact="0.5457"/>
                  <dgm:constr type="w" for="ch" forName="childText5" refType="w" fact="0.18482"/>
                  <dgm:constr type="h" for="ch" forName="childText5" refType="h" fact="0.4763"/>
                  <dgm:constr type="l" for="ch" forName="parentText1" refType="w" fact="0"/>
                  <dgm:constr type="t" for="ch" forName="parentText1" refType="h" fact="0"/>
                  <dgm:constr type="w" for="ch" forName="parentText1" refType="w"/>
                  <dgm:constr type="h" for="ch" forName="parentText1" refType="h" fact="0.2594"/>
                  <dgm:constr type="l" for="ch" forName="parentText2" refType="w" fact="0"/>
                  <dgm:constr type="t" for="ch" forName="parentText2" refType="h" fact="0.0865"/>
                  <dgm:constr type="w" for="ch" forName="parentText2" refType="w" fact="0.8152"/>
                  <dgm:constr type="h" for="ch" forName="parentText2" refType="h" fact="0.2594"/>
                  <dgm:constr type="l" for="ch" forName="parentText3" refType="w" fact="0"/>
                  <dgm:constr type="t" for="ch" forName="parentText3" refType="h" fact="0.173"/>
                  <dgm:constr type="w" for="ch" forName="parentText3" refType="w" fact="0.6304"/>
                  <dgm:constr type="h" for="ch" forName="parentText3" refType="h" fact="0.2594"/>
                  <dgm:constr type="l" for="ch" forName="parentText4" refType="w" fact="0"/>
                  <dgm:constr type="t" for="ch" forName="parentText4" refType="h" fact="0.2595"/>
                  <dgm:constr type="w" for="ch" forName="parentText4" refType="w" fact="0.4455"/>
                  <dgm:constr type="h" for="ch" forName="parentText4" refType="h" fact="0.2594"/>
                  <dgm:constr type="l" for="ch" forName="parentText5" refType="w" fact="0"/>
                  <dgm:constr type="t" for="ch" forName="parentText5" refType="h" fact="0.346"/>
                  <dgm:constr type="w" for="ch" forName="parentText5" refType="w" fact="0.2607"/>
                  <dgm:constr type="h" for="ch" forName="parentText5" refType="h" fact="0.2594"/>
                </dgm:constrLst>
              </dgm:else>
            </dgm:choose>
          </dgm:else>
        </dgm:choose>
      </dgm:else>
    </dgm:choose>
    <dgm:forEach name="Name52" axis="ch" ptType="node" cnt="1">
      <dgm:layoutNode name="parentText1" styleLbl="node1">
        <dgm:varLst>
          <dgm:chMax/>
          <dgm:chPref val="3"/>
          <dgm:bulletEnabled val="1"/>
        </dgm:varLst>
        <dgm:choose name="Name53">
          <dgm:if name="Name54" func="var" arg="dir" op="equ" val="norm">
            <dgm:alg type="tx">
              <dgm:param type="parTxLTRAlign" val="l"/>
            </dgm:alg>
            <dgm:shape xmlns:r="http://schemas.openxmlformats.org/officeDocument/2006/relationships" type="rightArrow" r:blip="">
              <dgm:adjLst>
                <dgm:adj idx="1" val="0.5"/>
                <dgm:adj idx="2" val="0.5"/>
              </dgm:adjLst>
            </dgm:shape>
            <dgm:constrLst>
              <dgm:constr type="lMarg" refType="primFontSz" fact="0.3"/>
              <dgm:constr type="rMarg" val="20"/>
              <dgm:constr type="tMarg" refType="primFontSz" fact="0.3"/>
              <dgm:constr type="bMarg" refType="h" fact="0.45"/>
            </dgm:constrLst>
          </dgm:if>
          <dgm:else name="Name55">
            <dgm:alg type="tx">
              <dgm:param type="parTxLTRAlign" val="r"/>
            </dgm:alg>
            <dgm:shape xmlns:r="http://schemas.openxmlformats.org/officeDocument/2006/relationships" type="leftArrow" r:blip="">
              <dgm:adjLst>
                <dgm:adj idx="1" val="0.5"/>
                <dgm:adj idx="2" val="0.5"/>
              </dgm:adjLst>
            </dgm:shape>
            <dgm:constrLst>
              <dgm:constr type="lMarg" val="20"/>
              <dgm:constr type="rMarg" refType="primFontSz" fact="0.3"/>
              <dgm:constr type="tMarg" refType="primFontSz" fact="0.3"/>
              <dgm:constr type="bMarg" refType="h" fact="0.45"/>
            </dgm:constrLst>
          </dgm:else>
        </dgm:choose>
        <dgm:presOf axis="self" ptType="node"/>
        <dgm:ruleLst>
          <dgm:rule type="primFontSz" val="5" fact="NaN" max="NaN"/>
        </dgm:ruleLst>
      </dgm:layoutNode>
      <dgm:choose name="Name56">
        <dgm:if name="Name57" axis="ch" ptType="node" func="cnt" op="gte" val="1">
          <dgm:layoutNode name="childText1" styleLbl="solidAlignAcc1">
            <dgm:varLst>
              <dgm:chMax val="0"/>
              <dgm:chPref val="0"/>
              <dgm:bulletEnabled val="1"/>
            </dgm:varLst>
            <dgm:alg type="tx">
              <dgm:param type="txAnchorVert" val="t"/>
              <dgm:param type="parTxLTRAlign" val="l"/>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8"/>
      </dgm:choose>
    </dgm:forEach>
    <dgm:forEach name="Name59" axis="ch" ptType="node" st="2" cnt="1">
      <dgm:layoutNode name="parentText2" styleLbl="node1">
        <dgm:varLst>
          <dgm:chMax/>
          <dgm:chPref val="3"/>
          <dgm:bulletEnabled val="1"/>
        </dgm:varLst>
        <dgm:choose name="Name60">
          <dgm:if name="Name61" func="var" arg="dir" op="equ" val="norm">
            <dgm:alg type="tx">
              <dgm:param type="parTxLTRAlign" val="l"/>
            </dgm:alg>
            <dgm:shape xmlns:r="http://schemas.openxmlformats.org/officeDocument/2006/relationships" type="rightArrow" r:blip="">
              <dgm:adjLst>
                <dgm:adj idx="1" val="0.5"/>
                <dgm:adj idx="2" val="0.5"/>
              </dgm:adjLst>
            </dgm:shape>
            <dgm:constrLst>
              <dgm:constr type="lMarg" refType="primFontSz" fact="0.3"/>
              <dgm:constr type="rMarg" val="20"/>
              <dgm:constr type="tMarg" refType="primFontSz" fact="0.3"/>
              <dgm:constr type="bMarg" refType="h" fact="0.45"/>
            </dgm:constrLst>
          </dgm:if>
          <dgm:else name="Name62">
            <dgm:alg type="tx">
              <dgm:param type="parTxLTRAlign" val="r"/>
            </dgm:alg>
            <dgm:shape xmlns:r="http://schemas.openxmlformats.org/officeDocument/2006/relationships" type="leftArrow" r:blip="">
              <dgm:adjLst>
                <dgm:adj idx="1" val="0.5"/>
                <dgm:adj idx="2" val="0.5"/>
              </dgm:adjLst>
            </dgm:shape>
            <dgm:constrLst>
              <dgm:constr type="lMarg" val="20"/>
              <dgm:constr type="rMarg" refType="primFontSz" fact="0.3"/>
              <dgm:constr type="tMarg" refType="primFontSz" fact="0.3"/>
              <dgm:constr type="bMarg" refType="h" fact="0.45"/>
            </dgm:constrLst>
          </dgm:else>
        </dgm:choose>
        <dgm:presOf axis="self" ptType="node"/>
        <dgm:ruleLst>
          <dgm:rule type="primFontSz" val="5" fact="NaN" max="NaN"/>
        </dgm:ruleLst>
      </dgm:layoutNode>
      <dgm:choose name="Name63">
        <dgm:if name="Name64" axis="ch" ptType="node" func="cnt" op="gte" val="1">
          <dgm:layoutNode name="childText2" styleLbl="solidAlignAcc1">
            <dgm:varLst>
              <dgm:chMax val="0"/>
              <dgm:chPref val="0"/>
              <dgm:bulletEnabled val="1"/>
            </dgm:varLst>
            <dgm:alg type="tx">
              <dgm:param type="txAnchorVert" val="t"/>
              <dgm:param type="parTxLTRAlign" val="l"/>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65"/>
      </dgm:choose>
    </dgm:forEach>
    <dgm:forEach name="Name66" axis="ch" ptType="node" st="3" cnt="1">
      <dgm:layoutNode name="parentText3" styleLbl="node1">
        <dgm:varLst>
          <dgm:chMax/>
          <dgm:chPref val="3"/>
          <dgm:bulletEnabled val="1"/>
        </dgm:varLst>
        <dgm:choose name="Name67">
          <dgm:if name="Name68" func="var" arg="dir" op="equ" val="norm">
            <dgm:alg type="tx">
              <dgm:param type="parTxLTRAlign" val="l"/>
            </dgm:alg>
            <dgm:shape xmlns:r="http://schemas.openxmlformats.org/officeDocument/2006/relationships" type="rightArrow" r:blip="">
              <dgm:adjLst>
                <dgm:adj idx="1" val="0.5"/>
                <dgm:adj idx="2" val="0.5"/>
              </dgm:adjLst>
            </dgm:shape>
            <dgm:constrLst>
              <dgm:constr type="lMarg" refType="primFontSz" fact="0.3"/>
              <dgm:constr type="rMarg" val="20"/>
              <dgm:constr type="tMarg" refType="primFontSz" fact="0.3"/>
              <dgm:constr type="bMarg" refType="h" fact="0.45"/>
            </dgm:constrLst>
          </dgm:if>
          <dgm:else name="Name69">
            <dgm:alg type="tx">
              <dgm:param type="parTxLTRAlign" val="r"/>
            </dgm:alg>
            <dgm:shape xmlns:r="http://schemas.openxmlformats.org/officeDocument/2006/relationships" type="leftArrow" r:blip="">
              <dgm:adjLst>
                <dgm:adj idx="1" val="0.5"/>
                <dgm:adj idx="2" val="0.5"/>
              </dgm:adjLst>
            </dgm:shape>
            <dgm:constrLst>
              <dgm:constr type="lMarg" val="20"/>
              <dgm:constr type="rMarg" refType="primFontSz" fact="0.3"/>
              <dgm:constr type="tMarg" refType="primFontSz" fact="0.3"/>
              <dgm:constr type="bMarg" refType="h" fact="0.45"/>
            </dgm:constrLst>
          </dgm:else>
        </dgm:choose>
        <dgm:presOf axis="self" ptType="node"/>
        <dgm:ruleLst>
          <dgm:rule type="primFontSz" val="5" fact="NaN" max="NaN"/>
        </dgm:ruleLst>
      </dgm:layoutNode>
      <dgm:choose name="Name70">
        <dgm:if name="Name71" axis="ch" ptType="node" func="cnt" op="gte" val="1">
          <dgm:layoutNode name="childText3" styleLbl="solidAlignAcc1">
            <dgm:varLst>
              <dgm:chMax val="0"/>
              <dgm:chPref val="0"/>
              <dgm:bulletEnabled val="1"/>
            </dgm:varLst>
            <dgm:alg type="tx">
              <dgm:param type="txAnchorVert" val="t"/>
              <dgm:param type="parTxLTRAlign" val="l"/>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72"/>
      </dgm:choose>
    </dgm:forEach>
    <dgm:forEach name="Name73" axis="ch" ptType="node" st="4" cnt="1">
      <dgm:layoutNode name="parentText4" styleLbl="node1">
        <dgm:varLst>
          <dgm:chMax/>
          <dgm:chPref val="3"/>
          <dgm:bulletEnabled val="1"/>
        </dgm:varLst>
        <dgm:choose name="Name74">
          <dgm:if name="Name75" func="var" arg="dir" op="equ" val="norm">
            <dgm:alg type="tx">
              <dgm:param type="parTxLTRAlign" val="l"/>
            </dgm:alg>
            <dgm:shape xmlns:r="http://schemas.openxmlformats.org/officeDocument/2006/relationships" type="rightArrow" r:blip="">
              <dgm:adjLst>
                <dgm:adj idx="1" val="0.5"/>
                <dgm:adj idx="2" val="0.5"/>
              </dgm:adjLst>
            </dgm:shape>
            <dgm:constrLst>
              <dgm:constr type="lMarg" refType="primFontSz" fact="0.3"/>
              <dgm:constr type="rMarg" val="20"/>
              <dgm:constr type="tMarg" refType="primFontSz" fact="0.3"/>
              <dgm:constr type="bMarg" refType="h" fact="0.45"/>
            </dgm:constrLst>
          </dgm:if>
          <dgm:else name="Name76">
            <dgm:alg type="tx">
              <dgm:param type="parTxLTRAlign" val="r"/>
            </dgm:alg>
            <dgm:shape xmlns:r="http://schemas.openxmlformats.org/officeDocument/2006/relationships" type="leftArrow" r:blip="">
              <dgm:adjLst>
                <dgm:adj idx="1" val="0.5"/>
                <dgm:adj idx="2" val="0.5"/>
              </dgm:adjLst>
            </dgm:shape>
            <dgm:constrLst>
              <dgm:constr type="lMarg" val="20"/>
              <dgm:constr type="rMarg" refType="primFontSz" fact="0.3"/>
              <dgm:constr type="tMarg" refType="primFontSz" fact="0.3"/>
              <dgm:constr type="bMarg" refType="h" fact="0.45"/>
            </dgm:constrLst>
          </dgm:else>
        </dgm:choose>
        <dgm:presOf axis="self" ptType="node"/>
        <dgm:ruleLst>
          <dgm:rule type="primFontSz" val="5" fact="NaN" max="NaN"/>
        </dgm:ruleLst>
      </dgm:layoutNode>
      <dgm:choose name="Name77">
        <dgm:if name="Name78" axis="ch" ptType="node" func="cnt" op="gte" val="1">
          <dgm:layoutNode name="childText4" styleLbl="solidAlignAcc1">
            <dgm:varLst>
              <dgm:chMax val="0"/>
              <dgm:chPref val="0"/>
              <dgm:bulletEnabled val="1"/>
            </dgm:varLst>
            <dgm:alg type="tx">
              <dgm:param type="txAnchorVert" val="t"/>
              <dgm:param type="parTxLTRAlign" val="l"/>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79"/>
      </dgm:choose>
    </dgm:forEach>
    <dgm:forEach name="Name80" axis="ch" ptType="node" st="5" cnt="1">
      <dgm:layoutNode name="parentText5" styleLbl="node1">
        <dgm:varLst>
          <dgm:chMax/>
          <dgm:chPref val="3"/>
          <dgm:bulletEnabled val="1"/>
        </dgm:varLst>
        <dgm:choose name="Name81">
          <dgm:if name="Name82" func="var" arg="dir" op="equ" val="norm">
            <dgm:alg type="tx">
              <dgm:param type="parTxLTRAlign" val="l"/>
            </dgm:alg>
            <dgm:shape xmlns:r="http://schemas.openxmlformats.org/officeDocument/2006/relationships" type="rightArrow" r:blip="">
              <dgm:adjLst>
                <dgm:adj idx="1" val="0.5"/>
                <dgm:adj idx="2" val="0.5"/>
              </dgm:adjLst>
            </dgm:shape>
            <dgm:constrLst>
              <dgm:constr type="lMarg" refType="primFontSz" fact="0.3"/>
              <dgm:constr type="rMarg" val="20"/>
              <dgm:constr type="tMarg" refType="primFontSz" fact="0.3"/>
              <dgm:constr type="bMarg" refType="h" fact="0.45"/>
            </dgm:constrLst>
          </dgm:if>
          <dgm:else name="Name83">
            <dgm:alg type="tx">
              <dgm:param type="parTxLTRAlign" val="r"/>
            </dgm:alg>
            <dgm:shape xmlns:r="http://schemas.openxmlformats.org/officeDocument/2006/relationships" type="leftArrow" r:blip="">
              <dgm:adjLst>
                <dgm:adj idx="1" val="0.5"/>
                <dgm:adj idx="2" val="0.5"/>
              </dgm:adjLst>
            </dgm:shape>
            <dgm:constrLst>
              <dgm:constr type="lMarg" val="20"/>
              <dgm:constr type="rMarg" refType="primFontSz" fact="0.3"/>
              <dgm:constr type="tMarg" refType="primFontSz" fact="0.3"/>
              <dgm:constr type="bMarg" refType="h" fact="0.45"/>
            </dgm:constrLst>
          </dgm:else>
        </dgm:choose>
        <dgm:presOf axis="self" ptType="node"/>
        <dgm:ruleLst>
          <dgm:rule type="primFontSz" val="5" fact="NaN" max="NaN"/>
        </dgm:ruleLst>
      </dgm:layoutNode>
      <dgm:choose name="Name84">
        <dgm:if name="Name85" axis="ch" ptType="node" func="cnt" op="gte" val="1">
          <dgm:layoutNode name="childText5" styleLbl="solidAlignAcc1">
            <dgm:varLst>
              <dgm:chMax val="0"/>
              <dgm:chPref val="0"/>
              <dgm:bulletEnabled val="1"/>
            </dgm:varLst>
            <dgm:alg type="tx">
              <dgm:param type="txAnchorVert" val="t"/>
              <dgm:param type="parTxLTRAlign" val="l"/>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6"/>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1B91A37-1846-4E8C-BBA4-FC032B781DA7}" type="datetimeFigureOut">
              <a:rPr lang="tr-TR" smtClean="0"/>
              <a:t>08.01.2021</a:t>
            </a:fld>
            <a:endParaRPr lang="tr-TR"/>
          </a:p>
        </p:txBody>
      </p:sp>
      <p:sp>
        <p:nvSpPr>
          <p:cNvPr id="4" name="Slayt Görüntüsü Yer Tutucusu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FBDB257-E34F-499A-BBCB-555E205EA277}" type="slidenum">
              <a:rPr lang="tr-TR" smtClean="0"/>
              <a:t>‹#›</a:t>
            </a:fld>
            <a:endParaRPr lang="tr-TR"/>
          </a:p>
        </p:txBody>
      </p:sp>
    </p:spTree>
    <p:extLst>
      <p:ext uri="{BB962C8B-B14F-4D97-AF65-F5344CB8AC3E}">
        <p14:creationId xmlns:p14="http://schemas.microsoft.com/office/powerpoint/2010/main" val="270989381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a:p>
        </p:txBody>
      </p:sp>
      <p:sp>
        <p:nvSpPr>
          <p:cNvPr id="4" name="Slayt Numarası Yer Tutucusu 3"/>
          <p:cNvSpPr>
            <a:spLocks noGrp="1"/>
          </p:cNvSpPr>
          <p:nvPr>
            <p:ph type="sldNum" sz="quarter" idx="10"/>
          </p:nvPr>
        </p:nvSpPr>
        <p:spPr/>
        <p:txBody>
          <a:bodyPr/>
          <a:lstStyle/>
          <a:p>
            <a:fld id="{CFBDB257-E34F-499A-BBCB-555E205EA277}" type="slidenum">
              <a:rPr lang="tr-TR" smtClean="0"/>
              <a:t>1</a:t>
            </a:fld>
            <a:endParaRPr lang="tr-TR"/>
          </a:p>
        </p:txBody>
      </p:sp>
    </p:spTree>
    <p:extLst>
      <p:ext uri="{BB962C8B-B14F-4D97-AF65-F5344CB8AC3E}">
        <p14:creationId xmlns:p14="http://schemas.microsoft.com/office/powerpoint/2010/main" val="162113189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CFBDB257-E34F-499A-BBCB-555E205EA277}" type="slidenum">
              <a:rPr lang="tr-TR" smtClean="0"/>
              <a:t>3</a:t>
            </a:fld>
            <a:endParaRPr lang="tr-TR"/>
          </a:p>
        </p:txBody>
      </p:sp>
    </p:spTree>
    <p:extLst>
      <p:ext uri="{BB962C8B-B14F-4D97-AF65-F5344CB8AC3E}">
        <p14:creationId xmlns:p14="http://schemas.microsoft.com/office/powerpoint/2010/main" val="411417778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7" name="Right Triangle 6"/>
          <p:cNvSpPr/>
          <p:nvPr/>
        </p:nvSpPr>
        <p:spPr>
          <a:xfrm>
            <a:off x="0" y="2647950"/>
            <a:ext cx="3571875"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reeform 7"/>
          <p:cNvSpPr/>
          <p:nvPr/>
        </p:nvSpPr>
        <p:spPr>
          <a:xfrm>
            <a:off x="-2380" y="-925"/>
            <a:ext cx="9146380" cy="6858925"/>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2002901">
                <a:moveTo>
                  <a:pt x="0" y="2002901"/>
                </a:moveTo>
                <a:lnTo>
                  <a:pt x="2836585" y="0"/>
                </a:lnTo>
                <a:lnTo>
                  <a:pt x="3352800" y="270"/>
                </a:lnTo>
                <a:lnTo>
                  <a:pt x="3352800" y="2002901"/>
                </a:lnTo>
                <a:lnTo>
                  <a:pt x="0" y="2002901"/>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rot="19140000">
            <a:off x="817112" y="1730403"/>
            <a:ext cx="5648623" cy="1204306"/>
          </a:xfrm>
        </p:spPr>
        <p:txBody>
          <a:bodyPr bIns="9144" anchor="b"/>
          <a:lstStyle>
            <a:lvl1pPr>
              <a:defRPr sz="3200"/>
            </a:lvl1pPr>
          </a:lstStyle>
          <a:p>
            <a:r>
              <a:rPr lang="tr-TR" smtClean="0"/>
              <a:t>Asıl başlık stili için tıklatın</a:t>
            </a:r>
            <a:endParaRPr lang="en-US" dirty="0"/>
          </a:p>
        </p:txBody>
      </p:sp>
      <p:sp>
        <p:nvSpPr>
          <p:cNvPr id="3" name="Subtitle 2"/>
          <p:cNvSpPr>
            <a:spLocks noGrp="1"/>
          </p:cNvSpPr>
          <p:nvPr>
            <p:ph type="subTitle" idx="1"/>
          </p:nvPr>
        </p:nvSpPr>
        <p:spPr>
          <a:xfrm rot="19140000">
            <a:off x="1212277" y="2470925"/>
            <a:ext cx="6511131" cy="329259"/>
          </a:xfrm>
        </p:spPr>
        <p:txBody>
          <a:bodyPr tIns="9144">
            <a:normAutofit/>
          </a:bodyPr>
          <a:lstStyle>
            <a:lvl1pPr marL="0" indent="0" algn="l">
              <a:buNone/>
              <a:defRPr kumimoji="0" lang="en-US" sz="1400" b="0" i="0" u="none" strike="noStrike" kern="1200" cap="all" spc="400" normalizeH="0" baseline="0" noProof="0" dirty="0" smtClean="0">
                <a:ln>
                  <a:noFill/>
                </a:ln>
                <a:solidFill>
                  <a:schemeClr val="tx1"/>
                </a:solidFill>
                <a:effectLst/>
                <a:uLnTx/>
                <a:uFillTx/>
                <a:latin typeface="+mn-lt"/>
                <a:ea typeface="+mj-ea"/>
                <a:cs typeface="Tunga" pitchFamily="2"/>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pPr marL="0" marR="0" lvl="0" indent="0" algn="l" defTabSz="914400" rtl="0" eaLnBrk="1" fontAlgn="auto" latinLnBrk="0" hangingPunct="1">
              <a:lnSpc>
                <a:spcPct val="100000"/>
              </a:lnSpc>
              <a:spcBef>
                <a:spcPts val="0"/>
              </a:spcBef>
              <a:spcAft>
                <a:spcPts val="0"/>
              </a:spcAft>
              <a:buClr>
                <a:schemeClr val="accent1"/>
              </a:buClr>
              <a:buSzPct val="100000"/>
              <a:buFont typeface="Arial" pitchFamily="34" charset="0"/>
              <a:buNone/>
              <a:tabLst/>
              <a:defRPr/>
            </a:pPr>
            <a:r>
              <a:rPr lang="tr-TR" smtClean="0"/>
              <a:t>Asıl alt başlık stilini düzenlemek için tıklatın</a:t>
            </a:r>
            <a:endParaRPr lang="en-US" dirty="0"/>
          </a:p>
        </p:txBody>
      </p:sp>
      <p:sp>
        <p:nvSpPr>
          <p:cNvPr id="4" name="Date Placeholder 3"/>
          <p:cNvSpPr>
            <a:spLocks noGrp="1"/>
          </p:cNvSpPr>
          <p:nvPr>
            <p:ph type="dt" sz="half" idx="10"/>
          </p:nvPr>
        </p:nvSpPr>
        <p:spPr/>
        <p:txBody>
          <a:bodyPr/>
          <a:lstStyle/>
          <a:p>
            <a:fld id="{DD2D61E1-D341-476E-95B3-B48E29EEEC93}" type="datetime1">
              <a:rPr lang="tr-TR" smtClean="0"/>
              <a:t>08.01.2021</a:t>
            </a:fld>
            <a:endParaRPr lang="tr-TR"/>
          </a:p>
        </p:txBody>
      </p:sp>
      <p:sp>
        <p:nvSpPr>
          <p:cNvPr id="5" name="Footer Placeholder 4"/>
          <p:cNvSpPr>
            <a:spLocks noGrp="1"/>
          </p:cNvSpPr>
          <p:nvPr>
            <p:ph type="ftr" sz="quarter" idx="11"/>
          </p:nvPr>
        </p:nvSpPr>
        <p:spPr/>
        <p:txBody>
          <a:bodyPr/>
          <a:lstStyle/>
          <a:p>
            <a:r>
              <a:rPr lang="tr-TR" smtClean="0"/>
              <a:t>YTÜ STRATEJİ GELİŞTİRME DAİRE BAŞKANLIĞI</a:t>
            </a:r>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Vertical Text Placeholder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EECCB93E-61E3-4556-8967-8439BEA5B285}" type="datetime1">
              <a:rPr lang="tr-TR" smtClean="0"/>
              <a:t>08.01.2021</a:t>
            </a:fld>
            <a:endParaRPr lang="tr-TR"/>
          </a:p>
        </p:txBody>
      </p:sp>
      <p:sp>
        <p:nvSpPr>
          <p:cNvPr id="5" name="Footer Placeholder 4"/>
          <p:cNvSpPr>
            <a:spLocks noGrp="1"/>
          </p:cNvSpPr>
          <p:nvPr>
            <p:ph type="ftr" sz="quarter" idx="11"/>
          </p:nvPr>
        </p:nvSpPr>
        <p:spPr/>
        <p:txBody>
          <a:bodyPr/>
          <a:lstStyle/>
          <a:p>
            <a:r>
              <a:rPr lang="tr-TR" smtClean="0"/>
              <a:t>YTÜ STRATEJİ GELİŞTİRME DAİRE BAŞKANLIĞI</a:t>
            </a:r>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2057400" cy="4678362"/>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457200" y="274639"/>
            <a:ext cx="6019800" cy="4678362"/>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21EBDD24-C21F-42B0-A9F3-7470998AB495}" type="datetime1">
              <a:rPr lang="tr-TR" smtClean="0"/>
              <a:t>08.01.2021</a:t>
            </a:fld>
            <a:endParaRPr lang="tr-TR"/>
          </a:p>
        </p:txBody>
      </p:sp>
      <p:sp>
        <p:nvSpPr>
          <p:cNvPr id="5" name="Footer Placeholder 4"/>
          <p:cNvSpPr>
            <a:spLocks noGrp="1"/>
          </p:cNvSpPr>
          <p:nvPr>
            <p:ph type="ftr" sz="quarter" idx="11"/>
          </p:nvPr>
        </p:nvSpPr>
        <p:spPr/>
        <p:txBody>
          <a:bodyPr/>
          <a:lstStyle/>
          <a:p>
            <a:r>
              <a:rPr lang="tr-TR" smtClean="0"/>
              <a:t>YTÜ STRATEJİ GELİŞTİRME DAİRE BAŞKANLIĞI</a:t>
            </a:r>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Content Placeholder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56DF4036-E4DE-424B-9ECF-8CAA0E1431AA}" type="datetime1">
              <a:rPr lang="tr-TR" smtClean="0"/>
              <a:t>08.01.2021</a:t>
            </a:fld>
            <a:endParaRPr lang="tr-TR"/>
          </a:p>
        </p:txBody>
      </p:sp>
      <p:sp>
        <p:nvSpPr>
          <p:cNvPr id="5" name="Footer Placeholder 4"/>
          <p:cNvSpPr>
            <a:spLocks noGrp="1"/>
          </p:cNvSpPr>
          <p:nvPr>
            <p:ph type="ftr" sz="quarter" idx="11"/>
          </p:nvPr>
        </p:nvSpPr>
        <p:spPr/>
        <p:txBody>
          <a:bodyPr/>
          <a:lstStyle/>
          <a:p>
            <a:r>
              <a:rPr lang="tr-TR" smtClean="0"/>
              <a:t>YTÜ STRATEJİ GELİŞTİRME DAİRE BAŞKANLIĞI</a:t>
            </a:r>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8" name="Freeform 7"/>
          <p:cNvSpPr/>
          <p:nvPr/>
        </p:nvSpPr>
        <p:spPr>
          <a:xfrm>
            <a:off x="-2380" y="-925"/>
            <a:ext cx="9146380" cy="6858925"/>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2002901">
                <a:moveTo>
                  <a:pt x="0" y="2002901"/>
                </a:moveTo>
                <a:lnTo>
                  <a:pt x="2836585" y="0"/>
                </a:lnTo>
                <a:lnTo>
                  <a:pt x="3352800" y="270"/>
                </a:lnTo>
                <a:lnTo>
                  <a:pt x="3352800" y="2002901"/>
                </a:lnTo>
                <a:lnTo>
                  <a:pt x="0" y="2002901"/>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ight Triangle 6"/>
          <p:cNvSpPr/>
          <p:nvPr/>
        </p:nvSpPr>
        <p:spPr>
          <a:xfrm>
            <a:off x="0" y="2647950"/>
            <a:ext cx="3571875" cy="4210050"/>
          </a:xfrm>
          <a:prstGeom prst="rtTriangle">
            <a:avLst/>
          </a:pr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rot="19140000">
            <a:off x="819399" y="1726737"/>
            <a:ext cx="5650992" cy="1207509"/>
          </a:xfrm>
        </p:spPr>
        <p:txBody>
          <a:bodyPr bIns="9144" anchor="b"/>
          <a:lstStyle>
            <a:lvl1pPr algn="l">
              <a:defRPr kumimoji="0" lang="en-US" sz="3200" b="0" i="0" u="none" strike="noStrike" kern="1200" cap="all" spc="0" normalizeH="0" baseline="0" noProof="0" dirty="0" smtClean="0">
                <a:ln>
                  <a:noFill/>
                </a:ln>
                <a:solidFill>
                  <a:schemeClr val="tx1"/>
                </a:solidFill>
                <a:effectLst/>
                <a:uLnTx/>
                <a:uFillTx/>
                <a:latin typeface="+mj-lt"/>
                <a:ea typeface="+mj-ea"/>
                <a:cs typeface="+mj-cs"/>
              </a:defRPr>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lang="tr-TR" smtClean="0"/>
              <a:t>Asıl başlık stili için tıklatın</a:t>
            </a:r>
            <a:endParaRPr lang="en-US" dirty="0"/>
          </a:p>
        </p:txBody>
      </p:sp>
      <p:sp>
        <p:nvSpPr>
          <p:cNvPr id="3" name="Text Placeholder 2"/>
          <p:cNvSpPr>
            <a:spLocks noGrp="1"/>
          </p:cNvSpPr>
          <p:nvPr>
            <p:ph type="body" idx="1"/>
          </p:nvPr>
        </p:nvSpPr>
        <p:spPr>
          <a:xfrm rot="19140000">
            <a:off x="1216152" y="2468304"/>
            <a:ext cx="6510528" cy="329184"/>
          </a:xfrm>
        </p:spPr>
        <p:txBody>
          <a:bodyPr anchor="t">
            <a:normAutofit/>
          </a:bodyPr>
          <a:lstStyle>
            <a:lvl1pPr marL="0" indent="0">
              <a:buNone/>
              <a:defRPr kumimoji="0" lang="en-US" sz="1400" b="0" i="0" u="none" strike="noStrike" kern="1200" cap="all" spc="400" normalizeH="0" baseline="0" noProof="0" dirty="0" smtClean="0">
                <a:ln>
                  <a:noFill/>
                </a:ln>
                <a:solidFill>
                  <a:schemeClr val="tx1"/>
                </a:solidFill>
                <a:effectLst/>
                <a:uLnTx/>
                <a:uFillTx/>
                <a:latin typeface="+mn-lt"/>
                <a:ea typeface="+mj-ea"/>
                <a:cs typeface="Tunga" pitchFamily="2"/>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marL="0" marR="0" lvl="0" indent="0" algn="l" defTabSz="914400" rtl="0" eaLnBrk="1" fontAlgn="auto" latinLnBrk="0" hangingPunct="1">
              <a:lnSpc>
                <a:spcPct val="100000"/>
              </a:lnSpc>
              <a:spcBef>
                <a:spcPts val="0"/>
              </a:spcBef>
              <a:spcAft>
                <a:spcPts val="0"/>
              </a:spcAft>
              <a:buClr>
                <a:schemeClr val="accent1"/>
              </a:buClr>
              <a:buSzPct val="100000"/>
              <a:buFont typeface="Arial" pitchFamily="34" charset="0"/>
              <a:buNone/>
              <a:tabLst/>
              <a:defRPr/>
            </a:pPr>
            <a:r>
              <a:rPr lang="tr-TR" smtClean="0"/>
              <a:t>Asıl metin stillerini düzenlemek için tıklatın</a:t>
            </a:r>
          </a:p>
        </p:txBody>
      </p:sp>
      <p:sp>
        <p:nvSpPr>
          <p:cNvPr id="4" name="Date Placeholder 3"/>
          <p:cNvSpPr>
            <a:spLocks noGrp="1"/>
          </p:cNvSpPr>
          <p:nvPr>
            <p:ph type="dt" sz="half" idx="10"/>
          </p:nvPr>
        </p:nvSpPr>
        <p:spPr/>
        <p:txBody>
          <a:bodyPr/>
          <a:lstStyle/>
          <a:p>
            <a:fld id="{F88346A6-1C44-45A7-9498-EAF78906A0CA}" type="datetime1">
              <a:rPr lang="tr-TR" smtClean="0"/>
              <a:t>08.01.2021</a:t>
            </a:fld>
            <a:endParaRPr lang="tr-TR"/>
          </a:p>
        </p:txBody>
      </p:sp>
      <p:sp>
        <p:nvSpPr>
          <p:cNvPr id="5" name="Footer Placeholder 4"/>
          <p:cNvSpPr>
            <a:spLocks noGrp="1"/>
          </p:cNvSpPr>
          <p:nvPr>
            <p:ph type="ftr" sz="quarter" idx="11"/>
          </p:nvPr>
        </p:nvSpPr>
        <p:spPr/>
        <p:txBody>
          <a:bodyPr/>
          <a:lstStyle/>
          <a:p>
            <a:r>
              <a:rPr lang="tr-TR" smtClean="0"/>
              <a:t>YTÜ STRATEJİ GELİŞTİRME DAİRE BAŞKANLIĞI</a:t>
            </a:r>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822960" y="1097280"/>
            <a:ext cx="3200400" cy="371246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4700016" y="1097280"/>
            <a:ext cx="3200400" cy="371246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D021377F-E170-416D-8413-664524A01076}" type="datetime1">
              <a:rPr lang="tr-TR" smtClean="0"/>
              <a:t>08.01.2021</a:t>
            </a:fld>
            <a:endParaRPr lang="tr-TR"/>
          </a:p>
        </p:txBody>
      </p:sp>
      <p:sp>
        <p:nvSpPr>
          <p:cNvPr id="6" name="Footer Placeholder 5"/>
          <p:cNvSpPr>
            <a:spLocks noGrp="1"/>
          </p:cNvSpPr>
          <p:nvPr>
            <p:ph type="ftr" sz="quarter" idx="11"/>
          </p:nvPr>
        </p:nvSpPr>
        <p:spPr/>
        <p:txBody>
          <a:bodyPr/>
          <a:lstStyle/>
          <a:p>
            <a:r>
              <a:rPr lang="tr-TR" smtClean="0"/>
              <a:t>YTÜ STRATEJİ GELİŞTİRME DAİRE BAŞKANLIĞI</a:t>
            </a:r>
            <a:endParaRPr lang="tr-TR"/>
          </a:p>
        </p:txBody>
      </p:sp>
      <p:sp>
        <p:nvSpPr>
          <p:cNvPr id="7" name="Slide Number Placeholder 6"/>
          <p:cNvSpPr>
            <a:spLocks noGrp="1"/>
          </p:cNvSpPr>
          <p:nvPr>
            <p:ph type="sldNum" sz="quarter" idx="12"/>
          </p:nvPr>
        </p:nvSpPr>
        <p:spPr/>
        <p:txBody>
          <a:bodyPr/>
          <a:lstStyle/>
          <a:p>
            <a:fld id="{F302176B-0E47-46AC-8F43-DAB4B8A37D06}" type="slidenum">
              <a:rPr lang="tr-TR" smtClean="0"/>
              <a:t>‹#›</a:t>
            </a:fld>
            <a:endParaRPr lang="tr-TR"/>
          </a:p>
        </p:txBody>
      </p:sp>
      <p:sp>
        <p:nvSpPr>
          <p:cNvPr id="8" name="Title 7"/>
          <p:cNvSpPr>
            <a:spLocks noGrp="1"/>
          </p:cNvSpPr>
          <p:nvPr>
            <p:ph type="title"/>
          </p:nvPr>
        </p:nvSpPr>
        <p:spPr/>
        <p:txBody>
          <a:bodyPr/>
          <a:lstStyle/>
          <a:p>
            <a:r>
              <a:rPr lang="tr-TR" smtClean="0"/>
              <a:t>Asıl başlık stili için tıklatın</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a:p>
        </p:txBody>
      </p:sp>
      <p:sp>
        <p:nvSpPr>
          <p:cNvPr id="3" name="Text Placeholder 2"/>
          <p:cNvSpPr>
            <a:spLocks noGrp="1"/>
          </p:cNvSpPr>
          <p:nvPr>
            <p:ph type="body" idx="1"/>
          </p:nvPr>
        </p:nvSpPr>
        <p:spPr>
          <a:xfrm>
            <a:off x="822960" y="1097280"/>
            <a:ext cx="3200400" cy="548640"/>
          </a:xfrm>
        </p:spPr>
        <p:txBody>
          <a:bodyPr anchor="b">
            <a:normAutofit/>
          </a:bodyPr>
          <a:lstStyle>
            <a:lvl1pPr marL="0" indent="0">
              <a:buNone/>
              <a:defRPr lang="en-US" sz="1400" b="0" kern="1200" cap="all" spc="400" baseline="0" dirty="0" smtClean="0">
                <a:solidFill>
                  <a:schemeClr val="tx1"/>
                </a:solidFill>
                <a:latin typeface="+mn-lt"/>
                <a:ea typeface="+mj-ea"/>
                <a:cs typeface="Tunga" pitchFamily="2"/>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100000"/>
              </a:lnSpc>
              <a:spcBef>
                <a:spcPts val="0"/>
              </a:spcBef>
              <a:spcAft>
                <a:spcPts val="0"/>
              </a:spcAft>
              <a:buClr>
                <a:schemeClr val="accent1"/>
              </a:buClr>
              <a:buFont typeface="Arial" pitchFamily="34" charset="0"/>
              <a:buNone/>
            </a:pPr>
            <a:r>
              <a:rPr lang="tr-TR" smtClean="0"/>
              <a:t>Asıl metin stillerini düzenlemek için tıklatın</a:t>
            </a:r>
          </a:p>
        </p:txBody>
      </p:sp>
      <p:sp>
        <p:nvSpPr>
          <p:cNvPr id="4" name="Content Placeholder 3"/>
          <p:cNvSpPr>
            <a:spLocks noGrp="1"/>
          </p:cNvSpPr>
          <p:nvPr>
            <p:ph sz="half" idx="2"/>
          </p:nvPr>
        </p:nvSpPr>
        <p:spPr>
          <a:xfrm>
            <a:off x="819150" y="1701848"/>
            <a:ext cx="3200400" cy="310896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4700016" y="1097280"/>
            <a:ext cx="3200400" cy="548640"/>
          </a:xfrm>
        </p:spPr>
        <p:txBody>
          <a:bodyPr anchor="b">
            <a:normAutofit/>
          </a:bodyPr>
          <a:lstStyle>
            <a:lvl1pPr marL="0" indent="0">
              <a:buNone/>
              <a:defRPr lang="en-US" sz="1400" b="0" kern="1200" cap="all" spc="400" baseline="0" dirty="0" smtClean="0">
                <a:solidFill>
                  <a:schemeClr val="tx1"/>
                </a:solidFill>
                <a:latin typeface="+mn-lt"/>
                <a:ea typeface="+mj-ea"/>
                <a:cs typeface="Tunga" pitchFamily="2"/>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100000"/>
              </a:lnSpc>
              <a:spcBef>
                <a:spcPts val="0"/>
              </a:spcBef>
              <a:spcAft>
                <a:spcPts val="0"/>
              </a:spcAft>
              <a:buClr>
                <a:schemeClr val="accent1"/>
              </a:buClr>
              <a:buFont typeface="Arial" pitchFamily="34" charset="0"/>
              <a:buNone/>
            </a:pPr>
            <a:r>
              <a:rPr lang="tr-TR" smtClean="0"/>
              <a:t>Asıl metin stillerini düzenlemek için tıklatın</a:t>
            </a:r>
          </a:p>
        </p:txBody>
      </p:sp>
      <p:sp>
        <p:nvSpPr>
          <p:cNvPr id="6" name="Content Placeholder 5"/>
          <p:cNvSpPr>
            <a:spLocks noGrp="1"/>
          </p:cNvSpPr>
          <p:nvPr>
            <p:ph sz="quarter" idx="4"/>
          </p:nvPr>
        </p:nvSpPr>
        <p:spPr>
          <a:xfrm>
            <a:off x="4700016" y="1701848"/>
            <a:ext cx="3200400" cy="310896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6A1893B9-AEB3-4643-B2DF-75735697626B}" type="datetime1">
              <a:rPr lang="tr-TR" smtClean="0"/>
              <a:t>08.01.2021</a:t>
            </a:fld>
            <a:endParaRPr lang="tr-TR"/>
          </a:p>
        </p:txBody>
      </p:sp>
      <p:sp>
        <p:nvSpPr>
          <p:cNvPr id="8" name="Footer Placeholder 7"/>
          <p:cNvSpPr>
            <a:spLocks noGrp="1"/>
          </p:cNvSpPr>
          <p:nvPr>
            <p:ph type="ftr" sz="quarter" idx="11"/>
          </p:nvPr>
        </p:nvSpPr>
        <p:spPr/>
        <p:txBody>
          <a:bodyPr/>
          <a:lstStyle/>
          <a:p>
            <a:r>
              <a:rPr lang="tr-TR" smtClean="0"/>
              <a:t>YTÜ STRATEJİ GELİŞTİRME DAİRE BAŞKANLIĞI</a:t>
            </a:r>
            <a:endParaRPr lang="tr-TR"/>
          </a:p>
        </p:txBody>
      </p:sp>
      <p:sp>
        <p:nvSpPr>
          <p:cNvPr id="9" name="Slide Number Placeholder 8"/>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Date Placeholder 2"/>
          <p:cNvSpPr>
            <a:spLocks noGrp="1"/>
          </p:cNvSpPr>
          <p:nvPr>
            <p:ph type="dt" sz="half" idx="10"/>
          </p:nvPr>
        </p:nvSpPr>
        <p:spPr/>
        <p:txBody>
          <a:bodyPr/>
          <a:lstStyle/>
          <a:p>
            <a:fld id="{AA83F344-48B0-4AFA-8CF4-8C66AAE29E3A}" type="datetime1">
              <a:rPr lang="tr-TR" smtClean="0"/>
              <a:t>08.01.2021</a:t>
            </a:fld>
            <a:endParaRPr lang="tr-TR"/>
          </a:p>
        </p:txBody>
      </p:sp>
      <p:sp>
        <p:nvSpPr>
          <p:cNvPr id="4" name="Footer Placeholder 3"/>
          <p:cNvSpPr>
            <a:spLocks noGrp="1"/>
          </p:cNvSpPr>
          <p:nvPr>
            <p:ph type="ftr" sz="quarter" idx="11"/>
          </p:nvPr>
        </p:nvSpPr>
        <p:spPr/>
        <p:txBody>
          <a:bodyPr/>
          <a:lstStyle/>
          <a:p>
            <a:r>
              <a:rPr lang="tr-TR" smtClean="0"/>
              <a:t>YTÜ STRATEJİ GELİŞTİRME DAİRE BAŞKANLIĞI</a:t>
            </a:r>
            <a:endParaRPr lang="tr-TR"/>
          </a:p>
        </p:txBody>
      </p:sp>
      <p:sp>
        <p:nvSpPr>
          <p:cNvPr id="5" name="Slide Number Placeholder 4"/>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60A4C3F-1EBD-4636-B959-1B8F8EE9E53F}" type="datetime1">
              <a:rPr lang="tr-TR" smtClean="0"/>
              <a:t>08.01.2021</a:t>
            </a:fld>
            <a:endParaRPr lang="tr-TR"/>
          </a:p>
        </p:txBody>
      </p:sp>
      <p:sp>
        <p:nvSpPr>
          <p:cNvPr id="3" name="Footer Placeholder 2"/>
          <p:cNvSpPr>
            <a:spLocks noGrp="1"/>
          </p:cNvSpPr>
          <p:nvPr>
            <p:ph type="ftr" sz="quarter" idx="11"/>
          </p:nvPr>
        </p:nvSpPr>
        <p:spPr/>
        <p:txBody>
          <a:bodyPr/>
          <a:lstStyle/>
          <a:p>
            <a:r>
              <a:rPr lang="tr-TR" smtClean="0"/>
              <a:t>YTÜ STRATEJİ GELİŞTİRME DAİRE BAŞKANLIĞI</a:t>
            </a:r>
            <a:endParaRPr lang="tr-TR"/>
          </a:p>
        </p:txBody>
      </p:sp>
      <p:sp>
        <p:nvSpPr>
          <p:cNvPr id="4" name="Slide Number Placeholder 3"/>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17" name="Right Triangle 16"/>
          <p:cNvSpPr/>
          <p:nvPr/>
        </p:nvSpPr>
        <p:spPr>
          <a:xfrm>
            <a:off x="0" y="2647950"/>
            <a:ext cx="3571875"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ight Triangle 17"/>
          <p:cNvSpPr/>
          <p:nvPr/>
        </p:nvSpPr>
        <p:spPr>
          <a:xfrm rot="5400000">
            <a:off x="433389" y="-433387"/>
            <a:ext cx="6858000" cy="7724778"/>
          </a:xfrm>
          <a:prstGeom prst="rtTriangle">
            <a:avLst/>
          </a:pr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2" name="Title 1"/>
          <p:cNvSpPr>
            <a:spLocks noGrp="1"/>
          </p:cNvSpPr>
          <p:nvPr>
            <p:ph type="title"/>
          </p:nvPr>
        </p:nvSpPr>
        <p:spPr>
          <a:xfrm rot="19140000">
            <a:off x="784930" y="1576103"/>
            <a:ext cx="5212080" cy="1089427"/>
          </a:xfrm>
        </p:spPr>
        <p:txBody>
          <a:bodyPr bIns="0" anchor="b"/>
          <a:lstStyle>
            <a:lvl1pPr algn="l">
              <a:defRPr kumimoji="0" lang="en-US" sz="2800" b="0" i="0" u="none" strike="noStrike" kern="1200" cap="all" spc="0" normalizeH="0" baseline="0" noProof="0" dirty="0" smtClean="0">
                <a:ln>
                  <a:noFill/>
                </a:ln>
                <a:solidFill>
                  <a:srgbClr val="FFFFFF"/>
                </a:solidFill>
                <a:effectLst/>
                <a:uLnTx/>
                <a:uFillTx/>
                <a:latin typeface="+mj-lt"/>
                <a:ea typeface="+mj-ea"/>
                <a:cs typeface="+mj-cs"/>
              </a:defRPr>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lang="tr-TR" smtClean="0"/>
              <a:t>Asıl başlık stili için tıklatın</a:t>
            </a:r>
            <a:endParaRPr lang="en-US" dirty="0"/>
          </a:p>
        </p:txBody>
      </p:sp>
      <p:sp>
        <p:nvSpPr>
          <p:cNvPr id="3" name="Content Placeholder 2"/>
          <p:cNvSpPr>
            <a:spLocks noGrp="1"/>
          </p:cNvSpPr>
          <p:nvPr>
            <p:ph idx="1"/>
          </p:nvPr>
        </p:nvSpPr>
        <p:spPr>
          <a:xfrm>
            <a:off x="4749552" y="2618912"/>
            <a:ext cx="3807779" cy="3324687"/>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rot="19140000">
            <a:off x="1297954" y="2253385"/>
            <a:ext cx="5794760" cy="623314"/>
          </a:xfrm>
        </p:spPr>
        <p:txBody>
          <a:bodyPr>
            <a:normAutofit/>
          </a:bodyPr>
          <a:lstStyle>
            <a:lvl1pPr marL="0" indent="0">
              <a:buNone/>
              <a:defRPr lang="en-US" sz="1400" b="1" kern="1200" dirty="0" smtClean="0">
                <a:solidFill>
                  <a:srgbClr val="FFFFFF"/>
                </a:solidFill>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marR="0" lvl="0" indent="0" algn="l" defTabSz="914400" rtl="0" eaLnBrk="1" fontAlgn="auto" latinLnBrk="0" hangingPunct="1">
              <a:lnSpc>
                <a:spcPct val="100000"/>
              </a:lnSpc>
              <a:spcBef>
                <a:spcPts val="300"/>
              </a:spcBef>
              <a:spcAft>
                <a:spcPts val="0"/>
              </a:spcAft>
              <a:buClr>
                <a:schemeClr val="accent1"/>
              </a:buClr>
              <a:buSzPct val="100000"/>
              <a:buFont typeface="Arial" pitchFamily="34" charset="0"/>
              <a:buNone/>
              <a:tabLst/>
              <a:defRPr/>
            </a:pPr>
            <a:r>
              <a:rPr lang="tr-TR" smtClean="0"/>
              <a:t>Asıl metin stillerini düzenlemek için tıklatın</a:t>
            </a:r>
          </a:p>
        </p:txBody>
      </p:sp>
      <p:sp>
        <p:nvSpPr>
          <p:cNvPr id="5" name="Date Placeholder 4"/>
          <p:cNvSpPr>
            <a:spLocks noGrp="1"/>
          </p:cNvSpPr>
          <p:nvPr>
            <p:ph type="dt" sz="half" idx="10"/>
          </p:nvPr>
        </p:nvSpPr>
        <p:spPr/>
        <p:txBody>
          <a:bodyPr/>
          <a:lstStyle/>
          <a:p>
            <a:fld id="{16C5D988-CC4A-47EE-AC79-879A86CEC1A9}" type="datetime1">
              <a:rPr lang="tr-TR" smtClean="0"/>
              <a:t>08.01.2021</a:t>
            </a:fld>
            <a:endParaRPr lang="tr-TR"/>
          </a:p>
        </p:txBody>
      </p:sp>
      <p:sp>
        <p:nvSpPr>
          <p:cNvPr id="6" name="Footer Placeholder 5"/>
          <p:cNvSpPr>
            <a:spLocks noGrp="1"/>
          </p:cNvSpPr>
          <p:nvPr>
            <p:ph type="ftr" sz="quarter" idx="11"/>
          </p:nvPr>
        </p:nvSpPr>
        <p:spPr/>
        <p:txBody>
          <a:bodyPr/>
          <a:lstStyle>
            <a:lvl1pPr>
              <a:defRPr>
                <a:solidFill>
                  <a:schemeClr val="tx2"/>
                </a:solidFill>
              </a:defRPr>
            </a:lvl1pPr>
          </a:lstStyle>
          <a:p>
            <a:r>
              <a:rPr lang="tr-TR" smtClean="0"/>
              <a:t>YTÜ STRATEJİ GELİŞTİRME DAİRE BAŞKANLIĞI</a:t>
            </a:r>
            <a:endParaRPr lang="tr-TR"/>
          </a:p>
        </p:txBody>
      </p:sp>
      <p:sp>
        <p:nvSpPr>
          <p:cNvPr id="7" name="Slide Number Placeholder 6"/>
          <p:cNvSpPr>
            <a:spLocks noGrp="1"/>
          </p:cNvSpPr>
          <p:nvPr>
            <p:ph type="sldNum" sz="quarter" idx="12"/>
          </p:nvPr>
        </p:nvSpPr>
        <p:spPr>
          <a:ln>
            <a:solidFill>
              <a:schemeClr val="tx2"/>
            </a:solidFill>
          </a:ln>
        </p:spPr>
        <p:txBody>
          <a:bodyPr/>
          <a:lstStyle>
            <a:lvl1pPr>
              <a:defRPr>
                <a:solidFill>
                  <a:schemeClr val="tx2"/>
                </a:solidFill>
              </a:defRPr>
            </a:lvl1pPr>
          </a:lstStyle>
          <a:p>
            <a:fld id="{F302176B-0E47-46AC-8F43-DAB4B8A37D06}"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11" name="Picture Placeholder 10"/>
          <p:cNvSpPr>
            <a:spLocks noGrp="1"/>
          </p:cNvSpPr>
          <p:nvPr>
            <p:ph type="pic" sz="quarter" idx="14"/>
          </p:nvPr>
        </p:nvSpPr>
        <p:spPr>
          <a:xfrm>
            <a:off x="2028825" y="0"/>
            <a:ext cx="7115175" cy="6858000"/>
          </a:xfrm>
          <a:custGeom>
            <a:avLst/>
            <a:gdLst>
              <a:gd name="connsiteX0" fmla="*/ 0 w 7104888"/>
              <a:gd name="connsiteY0" fmla="*/ 0 h 6858000"/>
              <a:gd name="connsiteX1" fmla="*/ 7104888 w 7104888"/>
              <a:gd name="connsiteY1" fmla="*/ 0 h 6858000"/>
              <a:gd name="connsiteX2" fmla="*/ 7104888 w 7104888"/>
              <a:gd name="connsiteY2" fmla="*/ 6858000 h 6858000"/>
              <a:gd name="connsiteX3" fmla="*/ 0 w 7104888"/>
              <a:gd name="connsiteY3" fmla="*/ 6858000 h 6858000"/>
              <a:gd name="connsiteX4" fmla="*/ 0 w 7104888"/>
              <a:gd name="connsiteY4" fmla="*/ 0 h 6858000"/>
              <a:gd name="connsiteX0" fmla="*/ 0 w 7104888"/>
              <a:gd name="connsiteY0" fmla="*/ 0 h 6858000"/>
              <a:gd name="connsiteX1" fmla="*/ 5695188 w 7104888"/>
              <a:gd name="connsiteY1" fmla="*/ 0 h 6858000"/>
              <a:gd name="connsiteX2" fmla="*/ 7104888 w 7104888"/>
              <a:gd name="connsiteY2" fmla="*/ 0 h 6858000"/>
              <a:gd name="connsiteX3" fmla="*/ 7104888 w 7104888"/>
              <a:gd name="connsiteY3" fmla="*/ 6858000 h 6858000"/>
              <a:gd name="connsiteX4" fmla="*/ 0 w 7104888"/>
              <a:gd name="connsiteY4" fmla="*/ 6858000 h 6858000"/>
              <a:gd name="connsiteX5" fmla="*/ 0 w 7104888"/>
              <a:gd name="connsiteY5"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0287 w 7115175"/>
              <a:gd name="connsiteY4" fmla="*/ 6858000 h 6858000"/>
              <a:gd name="connsiteX5" fmla="*/ 0 w 7115175"/>
              <a:gd name="connsiteY5" fmla="*/ 5048250 h 6858000"/>
              <a:gd name="connsiteX6" fmla="*/ 10287 w 7115175"/>
              <a:gd name="connsiteY6"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10287 w 7115175"/>
              <a:gd name="connsiteY5" fmla="*/ 6858000 h 6858000"/>
              <a:gd name="connsiteX6" fmla="*/ 0 w 7115175"/>
              <a:gd name="connsiteY6" fmla="*/ 5048250 h 6858000"/>
              <a:gd name="connsiteX7" fmla="*/ 10287 w 7115175"/>
              <a:gd name="connsiteY7"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0 w 7115175"/>
              <a:gd name="connsiteY5" fmla="*/ 5048250 h 6858000"/>
              <a:gd name="connsiteX6" fmla="*/ 10287 w 7115175"/>
              <a:gd name="connsiteY6" fmla="*/ 0 h 6858000"/>
              <a:gd name="connsiteX0" fmla="*/ 0 w 7115175"/>
              <a:gd name="connsiteY0" fmla="*/ 504825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0 w 7115175"/>
              <a:gd name="connsiteY5" fmla="*/ 504825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115175" h="6858000">
                <a:moveTo>
                  <a:pt x="0" y="5048250"/>
                </a:moveTo>
                <a:lnTo>
                  <a:pt x="5705475" y="0"/>
                </a:lnTo>
                <a:lnTo>
                  <a:pt x="7115175" y="0"/>
                </a:lnTo>
                <a:lnTo>
                  <a:pt x="7115175" y="6858000"/>
                </a:lnTo>
                <a:lnTo>
                  <a:pt x="1533526" y="6848475"/>
                </a:lnTo>
                <a:lnTo>
                  <a:pt x="0" y="5048250"/>
                </a:lnTo>
                <a:close/>
              </a:path>
            </a:pathLst>
          </a:custGeom>
          <a:solidFill>
            <a:schemeClr val="accent3">
              <a:alpha val="80000"/>
            </a:schemeClr>
          </a:solidFill>
        </p:spPr>
        <p:txBody>
          <a:bodyPr rIns="182880" anchor="ctr"/>
          <a:lstStyle>
            <a:lvl1pPr algn="r">
              <a:defRPr/>
            </a:lvl1pPr>
          </a:lstStyle>
          <a:p>
            <a:r>
              <a:rPr lang="tr-TR" smtClean="0"/>
              <a:t>Resim eklemek için simgeyi tıklatın</a:t>
            </a:r>
            <a:endParaRPr lang="en-US" dirty="0"/>
          </a:p>
        </p:txBody>
      </p:sp>
      <p:sp>
        <p:nvSpPr>
          <p:cNvPr id="9" name="Right Triangle 8"/>
          <p:cNvSpPr/>
          <p:nvPr/>
        </p:nvSpPr>
        <p:spPr>
          <a:xfrm>
            <a:off x="0" y="2647950"/>
            <a:ext cx="3571875"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9"/>
          <p:cNvSpPr/>
          <p:nvPr/>
        </p:nvSpPr>
        <p:spPr>
          <a:xfrm>
            <a:off x="0" y="5048250"/>
            <a:ext cx="3571875" cy="1809750"/>
          </a:xfrm>
          <a:custGeom>
            <a:avLst/>
            <a:gdLst>
              <a:gd name="connsiteX0" fmla="*/ 0 w 3571875"/>
              <a:gd name="connsiteY0" fmla="*/ 4210050 h 4210050"/>
              <a:gd name="connsiteX1" fmla="*/ 0 w 3571875"/>
              <a:gd name="connsiteY1" fmla="*/ 0 h 4210050"/>
              <a:gd name="connsiteX2" fmla="*/ 3571875 w 3571875"/>
              <a:gd name="connsiteY2" fmla="*/ 4210050 h 4210050"/>
              <a:gd name="connsiteX3" fmla="*/ 0 w 3571875"/>
              <a:gd name="connsiteY3" fmla="*/ 4210050 h 4210050"/>
              <a:gd name="connsiteX0" fmla="*/ 0 w 3571875"/>
              <a:gd name="connsiteY0" fmla="*/ 1809750 h 1809750"/>
              <a:gd name="connsiteX1" fmla="*/ 1895475 w 3571875"/>
              <a:gd name="connsiteY1" fmla="*/ 0 h 1809750"/>
              <a:gd name="connsiteX2" fmla="*/ 3571875 w 3571875"/>
              <a:gd name="connsiteY2" fmla="*/ 1809750 h 1809750"/>
              <a:gd name="connsiteX3" fmla="*/ 0 w 3571875"/>
              <a:gd name="connsiteY3" fmla="*/ 1809750 h 1809750"/>
              <a:gd name="connsiteX0" fmla="*/ 0 w 3571875"/>
              <a:gd name="connsiteY0" fmla="*/ 1809750 h 1809750"/>
              <a:gd name="connsiteX1" fmla="*/ 2038350 w 3571875"/>
              <a:gd name="connsiteY1" fmla="*/ 0 h 1809750"/>
              <a:gd name="connsiteX2" fmla="*/ 3571875 w 3571875"/>
              <a:gd name="connsiteY2" fmla="*/ 1809750 h 1809750"/>
              <a:gd name="connsiteX3" fmla="*/ 0 w 3571875"/>
              <a:gd name="connsiteY3" fmla="*/ 1809750 h 1809750"/>
            </a:gdLst>
            <a:ahLst/>
            <a:cxnLst>
              <a:cxn ang="0">
                <a:pos x="connsiteX0" y="connsiteY0"/>
              </a:cxn>
              <a:cxn ang="0">
                <a:pos x="connsiteX1" y="connsiteY1"/>
              </a:cxn>
              <a:cxn ang="0">
                <a:pos x="connsiteX2" y="connsiteY2"/>
              </a:cxn>
              <a:cxn ang="0">
                <a:pos x="connsiteX3" y="connsiteY3"/>
              </a:cxn>
            </a:cxnLst>
            <a:rect l="l" t="t" r="r" b="b"/>
            <a:pathLst>
              <a:path w="3571875" h="1809750">
                <a:moveTo>
                  <a:pt x="0" y="1809750"/>
                </a:moveTo>
                <a:lnTo>
                  <a:pt x="2038350" y="0"/>
                </a:lnTo>
                <a:lnTo>
                  <a:pt x="3571875" y="1809750"/>
                </a:lnTo>
                <a:lnTo>
                  <a:pt x="0" y="1809750"/>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rot="19140000">
            <a:off x="671197" y="1717501"/>
            <a:ext cx="5486400" cy="867444"/>
          </a:xfrm>
        </p:spPr>
        <p:txBody>
          <a:bodyPr anchor="b"/>
          <a:lstStyle>
            <a:lvl1pPr algn="l">
              <a:defRPr sz="2800" b="0">
                <a:latin typeface="+mj-lt"/>
              </a:defRPr>
            </a:lvl1pPr>
          </a:lstStyle>
          <a:p>
            <a:r>
              <a:rPr lang="tr-TR" smtClean="0"/>
              <a:t>Asıl başlık stili için tıklatın</a:t>
            </a:r>
            <a:endParaRPr lang="en-US" dirty="0"/>
          </a:p>
        </p:txBody>
      </p:sp>
      <p:sp>
        <p:nvSpPr>
          <p:cNvPr id="4" name="Text Placeholder 3"/>
          <p:cNvSpPr>
            <a:spLocks noGrp="1"/>
          </p:cNvSpPr>
          <p:nvPr>
            <p:ph type="body" sz="half" idx="2"/>
          </p:nvPr>
        </p:nvSpPr>
        <p:spPr>
          <a:xfrm rot="19140000">
            <a:off x="1143479" y="2180529"/>
            <a:ext cx="6096545" cy="740664"/>
          </a:xfrm>
        </p:spPr>
        <p:txBody>
          <a:bodyPr/>
          <a:lstStyle>
            <a:lvl1pPr marL="0" indent="0">
              <a:buNone/>
              <a:defRPr sz="14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C77BEC70-4729-4483-A27F-BAA8EF26A399}" type="datetime1">
              <a:rPr lang="tr-TR" smtClean="0"/>
              <a:t>08.01.2021</a:t>
            </a:fld>
            <a:endParaRPr lang="tr-TR"/>
          </a:p>
        </p:txBody>
      </p:sp>
      <p:sp>
        <p:nvSpPr>
          <p:cNvPr id="6" name="Footer Placeholder 5"/>
          <p:cNvSpPr>
            <a:spLocks noGrp="1"/>
          </p:cNvSpPr>
          <p:nvPr>
            <p:ph type="ftr" sz="quarter" idx="11"/>
          </p:nvPr>
        </p:nvSpPr>
        <p:spPr/>
        <p:txBody>
          <a:bodyPr/>
          <a:lstStyle/>
          <a:p>
            <a:r>
              <a:rPr lang="tr-TR" smtClean="0"/>
              <a:t>YTÜ STRATEJİ GELİŞTİRME DAİRE BAŞKANLIĞI</a:t>
            </a:r>
            <a:endParaRPr lang="tr-TR"/>
          </a:p>
        </p:txBody>
      </p:sp>
      <p:sp>
        <p:nvSpPr>
          <p:cNvPr id="7" name="Slide Number Placeholder 6"/>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Freeform 6"/>
          <p:cNvSpPr/>
          <p:nvPr/>
        </p:nvSpPr>
        <p:spPr>
          <a:xfrm>
            <a:off x="-2382" y="5050633"/>
            <a:ext cx="3574257" cy="1807368"/>
          </a:xfrm>
          <a:custGeom>
            <a:avLst/>
            <a:gdLst>
              <a:gd name="connsiteX0" fmla="*/ 0 w 3571875"/>
              <a:gd name="connsiteY0" fmla="*/ 4210050 h 4210050"/>
              <a:gd name="connsiteX1" fmla="*/ 0 w 3571875"/>
              <a:gd name="connsiteY1" fmla="*/ 0 h 4210050"/>
              <a:gd name="connsiteX2" fmla="*/ 3571875 w 3571875"/>
              <a:gd name="connsiteY2" fmla="*/ 4210050 h 4210050"/>
              <a:gd name="connsiteX3" fmla="*/ 0 w 3571875"/>
              <a:gd name="connsiteY3" fmla="*/ 4210050 h 4210050"/>
              <a:gd name="connsiteX0" fmla="*/ 0 w 3571875"/>
              <a:gd name="connsiteY0" fmla="*/ 4210050 h 4210050"/>
              <a:gd name="connsiteX1" fmla="*/ 0 w 3571875"/>
              <a:gd name="connsiteY1" fmla="*/ 0 h 4210050"/>
              <a:gd name="connsiteX2" fmla="*/ 2028825 w 3571875"/>
              <a:gd name="connsiteY2" fmla="*/ 2388394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205038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281238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76450 w 3571875"/>
              <a:gd name="connsiteY2" fmla="*/ 2274094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245519 w 3571875"/>
              <a:gd name="connsiteY2" fmla="*/ 2405063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38350 w 3571875"/>
              <a:gd name="connsiteY2" fmla="*/ 2405063 h 4210050"/>
              <a:gd name="connsiteX3" fmla="*/ 3571875 w 3571875"/>
              <a:gd name="connsiteY3" fmla="*/ 4210050 h 4210050"/>
              <a:gd name="connsiteX4" fmla="*/ 0 w 3571875"/>
              <a:gd name="connsiteY4" fmla="*/ 4210050 h 4210050"/>
              <a:gd name="connsiteX0" fmla="*/ 0 w 3571875"/>
              <a:gd name="connsiteY0" fmla="*/ 2433637 h 2433637"/>
              <a:gd name="connsiteX1" fmla="*/ 257175 w 3571875"/>
              <a:gd name="connsiteY1" fmla="*/ 0 h 2433637"/>
              <a:gd name="connsiteX2" fmla="*/ 2038350 w 3571875"/>
              <a:gd name="connsiteY2" fmla="*/ 628650 h 2433637"/>
              <a:gd name="connsiteX3" fmla="*/ 3571875 w 3571875"/>
              <a:gd name="connsiteY3" fmla="*/ 2433637 h 2433637"/>
              <a:gd name="connsiteX4" fmla="*/ 0 w 3571875"/>
              <a:gd name="connsiteY4" fmla="*/ 2433637 h 2433637"/>
              <a:gd name="connsiteX0" fmla="*/ 2382 w 3574257"/>
              <a:gd name="connsiteY0" fmla="*/ 1807368 h 1807368"/>
              <a:gd name="connsiteX1" fmla="*/ 0 w 3574257"/>
              <a:gd name="connsiteY1" fmla="*/ 0 h 1807368"/>
              <a:gd name="connsiteX2" fmla="*/ 2040732 w 3574257"/>
              <a:gd name="connsiteY2" fmla="*/ 2381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924051 w 3574257"/>
              <a:gd name="connsiteY2" fmla="*/ 307181 h 1807368"/>
              <a:gd name="connsiteX3" fmla="*/ 3574257 w 3574257"/>
              <a:gd name="connsiteY3" fmla="*/ 1807368 h 1807368"/>
              <a:gd name="connsiteX4" fmla="*/ 2382 w 3574257"/>
              <a:gd name="connsiteY4" fmla="*/ 1807368 h 1807368"/>
              <a:gd name="connsiteX0" fmla="*/ 2382 w 3574257"/>
              <a:gd name="connsiteY0" fmla="*/ 1809749 h 1809749"/>
              <a:gd name="connsiteX1" fmla="*/ 0 w 3574257"/>
              <a:gd name="connsiteY1" fmla="*/ 2381 h 1809749"/>
              <a:gd name="connsiteX2" fmla="*/ 2038351 w 3574257"/>
              <a:gd name="connsiteY2" fmla="*/ 0 h 1809749"/>
              <a:gd name="connsiteX3" fmla="*/ 3574257 w 3574257"/>
              <a:gd name="connsiteY3" fmla="*/ 1809749 h 1809749"/>
              <a:gd name="connsiteX4" fmla="*/ 2382 w 3574257"/>
              <a:gd name="connsiteY4" fmla="*/ 1809749 h 1809749"/>
              <a:gd name="connsiteX0" fmla="*/ 2382 w 3574257"/>
              <a:gd name="connsiteY0" fmla="*/ 1807368 h 1807368"/>
              <a:gd name="connsiteX1" fmla="*/ 0 w 3574257"/>
              <a:gd name="connsiteY1" fmla="*/ 0 h 1807368"/>
              <a:gd name="connsiteX2" fmla="*/ 1640682 w 3574257"/>
              <a:gd name="connsiteY2" fmla="*/ 450057 h 1807368"/>
              <a:gd name="connsiteX3" fmla="*/ 3574257 w 3574257"/>
              <a:gd name="connsiteY3" fmla="*/ 1807368 h 1807368"/>
              <a:gd name="connsiteX4" fmla="*/ 2382 w 3574257"/>
              <a:gd name="connsiteY4" fmla="*/ 1807368 h 1807368"/>
              <a:gd name="connsiteX0" fmla="*/ 2382 w 3574257"/>
              <a:gd name="connsiteY0" fmla="*/ 1809749 h 1809749"/>
              <a:gd name="connsiteX1" fmla="*/ 0 w 3574257"/>
              <a:gd name="connsiteY1" fmla="*/ 2381 h 1809749"/>
              <a:gd name="connsiteX2" fmla="*/ 2038351 w 3574257"/>
              <a:gd name="connsiteY2" fmla="*/ 0 h 1809749"/>
              <a:gd name="connsiteX3" fmla="*/ 3574257 w 3574257"/>
              <a:gd name="connsiteY3" fmla="*/ 1809749 h 1809749"/>
              <a:gd name="connsiteX4" fmla="*/ 2382 w 3574257"/>
              <a:gd name="connsiteY4" fmla="*/ 1809749 h 1809749"/>
              <a:gd name="connsiteX0" fmla="*/ 2382 w 3574257"/>
              <a:gd name="connsiteY0" fmla="*/ 1807368 h 1807368"/>
              <a:gd name="connsiteX1" fmla="*/ 0 w 3574257"/>
              <a:gd name="connsiteY1" fmla="*/ 0 h 1807368"/>
              <a:gd name="connsiteX2" fmla="*/ 1657351 w 3574257"/>
              <a:gd name="connsiteY2" fmla="*/ 23098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2040732 w 3574257"/>
              <a:gd name="connsiteY2" fmla="*/ 238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774032 w 3574257"/>
              <a:gd name="connsiteY2" fmla="*/ 161925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969294 w 3574257"/>
              <a:gd name="connsiteY2" fmla="*/ 2143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819275 w 3574257"/>
              <a:gd name="connsiteY2" fmla="*/ 200026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2045494 w 3574257"/>
              <a:gd name="connsiteY2" fmla="*/ 1 h 1807368"/>
              <a:gd name="connsiteX3" fmla="*/ 3574257 w 3574257"/>
              <a:gd name="connsiteY3" fmla="*/ 1807368 h 1807368"/>
              <a:gd name="connsiteX4" fmla="*/ 2382 w 3574257"/>
              <a:gd name="connsiteY4" fmla="*/ 1807368 h 180736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574257" h="1807368">
                <a:moveTo>
                  <a:pt x="2382" y="1807368"/>
                </a:moveTo>
                <a:lnTo>
                  <a:pt x="0" y="0"/>
                </a:lnTo>
                <a:lnTo>
                  <a:pt x="2045494" y="1"/>
                </a:lnTo>
                <a:lnTo>
                  <a:pt x="3574257" y="1807368"/>
                </a:lnTo>
                <a:lnTo>
                  <a:pt x="2382" y="1807368"/>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reeform 7"/>
          <p:cNvSpPr/>
          <p:nvPr/>
        </p:nvSpPr>
        <p:spPr>
          <a:xfrm>
            <a:off x="-2380" y="5051292"/>
            <a:ext cx="9146380" cy="1806709"/>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 name="connsiteX0" fmla="*/ 0 w 3352800"/>
              <a:gd name="connsiteY0" fmla="*/ 2002631 h 2002631"/>
              <a:gd name="connsiteX1" fmla="*/ 754045 w 3352800"/>
              <a:gd name="connsiteY1" fmla="*/ 146832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534305 h 534305"/>
              <a:gd name="connsiteX1" fmla="*/ 754045 w 3352800"/>
              <a:gd name="connsiteY1" fmla="*/ 0 h 534305"/>
              <a:gd name="connsiteX2" fmla="*/ 3352800 w 3352800"/>
              <a:gd name="connsiteY2" fmla="*/ 7687 h 534305"/>
              <a:gd name="connsiteX3" fmla="*/ 3352800 w 3352800"/>
              <a:gd name="connsiteY3" fmla="*/ 534305 h 534305"/>
              <a:gd name="connsiteX4" fmla="*/ 0 w 3352800"/>
              <a:gd name="connsiteY4" fmla="*/ 534305 h 534305"/>
              <a:gd name="connsiteX0" fmla="*/ 0 w 3352800"/>
              <a:gd name="connsiteY0" fmla="*/ 534305 h 534305"/>
              <a:gd name="connsiteX1" fmla="*/ 754045 w 3352800"/>
              <a:gd name="connsiteY1" fmla="*/ 0 h 534305"/>
              <a:gd name="connsiteX2" fmla="*/ 3352800 w 3352800"/>
              <a:gd name="connsiteY2" fmla="*/ 7687 h 534305"/>
              <a:gd name="connsiteX3" fmla="*/ 3352800 w 3352800"/>
              <a:gd name="connsiteY3" fmla="*/ 534305 h 534305"/>
              <a:gd name="connsiteX4" fmla="*/ 0 w 3352800"/>
              <a:gd name="connsiteY4" fmla="*/ 534305 h 534305"/>
              <a:gd name="connsiteX0" fmla="*/ 0 w 3352800"/>
              <a:gd name="connsiteY0" fmla="*/ 526618 h 526618"/>
              <a:gd name="connsiteX1" fmla="*/ 980611 w 3352800"/>
              <a:gd name="connsiteY1" fmla="*/ 93681 h 526618"/>
              <a:gd name="connsiteX2" fmla="*/ 3352800 w 3352800"/>
              <a:gd name="connsiteY2" fmla="*/ 0 h 526618"/>
              <a:gd name="connsiteX3" fmla="*/ 3352800 w 3352800"/>
              <a:gd name="connsiteY3" fmla="*/ 526618 h 526618"/>
              <a:gd name="connsiteX4" fmla="*/ 0 w 3352800"/>
              <a:gd name="connsiteY4" fmla="*/ 526618 h 526618"/>
              <a:gd name="connsiteX0" fmla="*/ 0 w 3352800"/>
              <a:gd name="connsiteY0" fmla="*/ 526888 h 526888"/>
              <a:gd name="connsiteX1" fmla="*/ 744735 w 3352800"/>
              <a:gd name="connsiteY1" fmla="*/ 0 h 526888"/>
              <a:gd name="connsiteX2" fmla="*/ 3352800 w 3352800"/>
              <a:gd name="connsiteY2" fmla="*/ 270 h 526888"/>
              <a:gd name="connsiteX3" fmla="*/ 3352800 w 3352800"/>
              <a:gd name="connsiteY3" fmla="*/ 526888 h 526888"/>
              <a:gd name="connsiteX4" fmla="*/ 0 w 3352800"/>
              <a:gd name="connsiteY4" fmla="*/ 526888 h 526888"/>
              <a:gd name="connsiteX0" fmla="*/ 0 w 3352800"/>
              <a:gd name="connsiteY0" fmla="*/ 526618 h 526618"/>
              <a:gd name="connsiteX1" fmla="*/ 811948 w 3352800"/>
              <a:gd name="connsiteY1" fmla="*/ 60921 h 526618"/>
              <a:gd name="connsiteX2" fmla="*/ 3352800 w 3352800"/>
              <a:gd name="connsiteY2" fmla="*/ 0 h 526618"/>
              <a:gd name="connsiteX3" fmla="*/ 3352800 w 3352800"/>
              <a:gd name="connsiteY3" fmla="*/ 526618 h 526618"/>
              <a:gd name="connsiteX4" fmla="*/ 0 w 3352800"/>
              <a:gd name="connsiteY4" fmla="*/ 526618 h 526618"/>
              <a:gd name="connsiteX0" fmla="*/ 0 w 3352800"/>
              <a:gd name="connsiteY0" fmla="*/ 527584 h 527584"/>
              <a:gd name="connsiteX1" fmla="*/ 751718 w 3352800"/>
              <a:gd name="connsiteY1" fmla="*/ 0 h 527584"/>
              <a:gd name="connsiteX2" fmla="*/ 3352800 w 3352800"/>
              <a:gd name="connsiteY2" fmla="*/ 966 h 527584"/>
              <a:gd name="connsiteX3" fmla="*/ 3352800 w 3352800"/>
              <a:gd name="connsiteY3" fmla="*/ 527584 h 527584"/>
              <a:gd name="connsiteX4" fmla="*/ 0 w 3352800"/>
              <a:gd name="connsiteY4" fmla="*/ 527584 h 527584"/>
              <a:gd name="connsiteX0" fmla="*/ 0 w 3352800"/>
              <a:gd name="connsiteY0" fmla="*/ 527584 h 527584"/>
              <a:gd name="connsiteX1" fmla="*/ 751718 w 3352800"/>
              <a:gd name="connsiteY1" fmla="*/ 0 h 527584"/>
              <a:gd name="connsiteX2" fmla="*/ 3241069 w 3352800"/>
              <a:gd name="connsiteY2" fmla="*/ 94144 h 527584"/>
              <a:gd name="connsiteX3" fmla="*/ 3352800 w 3352800"/>
              <a:gd name="connsiteY3" fmla="*/ 527584 h 527584"/>
              <a:gd name="connsiteX4" fmla="*/ 0 w 3352800"/>
              <a:gd name="connsiteY4" fmla="*/ 527584 h 527584"/>
              <a:gd name="connsiteX0" fmla="*/ 0 w 3352800"/>
              <a:gd name="connsiteY0" fmla="*/ 527584 h 527584"/>
              <a:gd name="connsiteX1" fmla="*/ 751718 w 3352800"/>
              <a:gd name="connsiteY1" fmla="*/ 0 h 527584"/>
              <a:gd name="connsiteX2" fmla="*/ 3352800 w 3352800"/>
              <a:gd name="connsiteY2" fmla="*/ 271 h 527584"/>
              <a:gd name="connsiteX3" fmla="*/ 3352800 w 3352800"/>
              <a:gd name="connsiteY3" fmla="*/ 527584 h 527584"/>
              <a:gd name="connsiteX4" fmla="*/ 0 w 3352800"/>
              <a:gd name="connsiteY4" fmla="*/ 527584 h 527584"/>
              <a:gd name="connsiteX0" fmla="*/ 0 w 3352800"/>
              <a:gd name="connsiteY0" fmla="*/ 527313 h 527313"/>
              <a:gd name="connsiteX1" fmla="*/ 900984 w 3352800"/>
              <a:gd name="connsiteY1" fmla="*/ 97774 h 527313"/>
              <a:gd name="connsiteX2" fmla="*/ 3352800 w 3352800"/>
              <a:gd name="connsiteY2" fmla="*/ 0 h 527313"/>
              <a:gd name="connsiteX3" fmla="*/ 3352800 w 3352800"/>
              <a:gd name="connsiteY3" fmla="*/ 527313 h 527313"/>
              <a:gd name="connsiteX4" fmla="*/ 0 w 3352800"/>
              <a:gd name="connsiteY4" fmla="*/ 527313 h 527313"/>
              <a:gd name="connsiteX0" fmla="*/ 0 w 3352800"/>
              <a:gd name="connsiteY0" fmla="*/ 527584 h 527584"/>
              <a:gd name="connsiteX1" fmla="*/ 748227 w 3352800"/>
              <a:gd name="connsiteY1" fmla="*/ 0 h 527584"/>
              <a:gd name="connsiteX2" fmla="*/ 3352800 w 3352800"/>
              <a:gd name="connsiteY2" fmla="*/ 271 h 527584"/>
              <a:gd name="connsiteX3" fmla="*/ 3352800 w 3352800"/>
              <a:gd name="connsiteY3" fmla="*/ 527584 h 527584"/>
              <a:gd name="connsiteX4" fmla="*/ 0 w 3352800"/>
              <a:gd name="connsiteY4" fmla="*/ 527584 h 52758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527584">
                <a:moveTo>
                  <a:pt x="0" y="527584"/>
                </a:moveTo>
                <a:lnTo>
                  <a:pt x="748227" y="0"/>
                </a:lnTo>
                <a:lnTo>
                  <a:pt x="3352800" y="271"/>
                </a:lnTo>
                <a:lnTo>
                  <a:pt x="3352800" y="527584"/>
                </a:lnTo>
                <a:lnTo>
                  <a:pt x="0" y="527584"/>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822960" y="365760"/>
            <a:ext cx="7520940" cy="548640"/>
          </a:xfrm>
          <a:prstGeom prst="rect">
            <a:avLst/>
          </a:prstGeom>
        </p:spPr>
        <p:txBody>
          <a:bodyPr vert="horz" lIns="91440" tIns="45720" rIns="91440" bIns="45720" rtlCol="0" anchor="ctr">
            <a:no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822960" y="1100628"/>
            <a:ext cx="7520940" cy="3579849"/>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rot="19140000">
            <a:off x="201168" y="5870448"/>
            <a:ext cx="2176272" cy="201168"/>
          </a:xfrm>
          <a:prstGeom prst="rect">
            <a:avLst/>
          </a:prstGeom>
        </p:spPr>
        <p:txBody>
          <a:bodyPr vert="horz" lIns="91440" tIns="45720" rIns="91440" bIns="45720" rtlCol="0" anchor="ctr"/>
          <a:lstStyle>
            <a:lvl1pPr algn="l">
              <a:defRPr sz="1200">
                <a:solidFill>
                  <a:srgbClr val="FFFFFF"/>
                </a:solidFill>
              </a:defRPr>
            </a:lvl1pPr>
          </a:lstStyle>
          <a:p>
            <a:fld id="{0209BB29-9D84-4232-8FC2-4C79C8C0AD15}" type="datetime1">
              <a:rPr lang="tr-TR" smtClean="0"/>
              <a:t>08.01.2021</a:t>
            </a:fld>
            <a:endParaRPr lang="tr-TR"/>
          </a:p>
        </p:txBody>
      </p:sp>
      <p:sp>
        <p:nvSpPr>
          <p:cNvPr id="5" name="Footer Placeholder 4"/>
          <p:cNvSpPr>
            <a:spLocks noGrp="1"/>
          </p:cNvSpPr>
          <p:nvPr>
            <p:ph type="ftr" sz="quarter" idx="3"/>
          </p:nvPr>
        </p:nvSpPr>
        <p:spPr>
          <a:xfrm>
            <a:off x="3517514" y="6285122"/>
            <a:ext cx="4724400" cy="274320"/>
          </a:xfrm>
          <a:prstGeom prst="rect">
            <a:avLst/>
          </a:prstGeom>
        </p:spPr>
        <p:txBody>
          <a:bodyPr vert="horz" lIns="91440" tIns="45720" rIns="91440" bIns="45720" rtlCol="0" anchor="ctr"/>
          <a:lstStyle>
            <a:lvl1pPr algn="r">
              <a:defRPr sz="1000" cap="all" spc="200" baseline="0">
                <a:solidFill>
                  <a:srgbClr val="FFFFFF"/>
                </a:solidFill>
              </a:defRPr>
            </a:lvl1pPr>
          </a:lstStyle>
          <a:p>
            <a:r>
              <a:rPr lang="tr-TR" smtClean="0"/>
              <a:t>YTÜ STRATEJİ GELİŞTİRME DAİRE BAŞKANLIĞI</a:t>
            </a:r>
            <a:endParaRPr lang="tr-TR"/>
          </a:p>
        </p:txBody>
      </p:sp>
      <p:sp>
        <p:nvSpPr>
          <p:cNvPr id="6" name="Slide Number Placeholder 5"/>
          <p:cNvSpPr>
            <a:spLocks noGrp="1"/>
          </p:cNvSpPr>
          <p:nvPr>
            <p:ph type="sldNum" sz="quarter" idx="4"/>
          </p:nvPr>
        </p:nvSpPr>
        <p:spPr>
          <a:xfrm>
            <a:off x="8401038" y="6170822"/>
            <a:ext cx="502920" cy="502920"/>
          </a:xfrm>
          <a:prstGeom prst="ellipse">
            <a:avLst/>
          </a:prstGeom>
          <a:ln w="19050">
            <a:solidFill>
              <a:srgbClr val="FFFFFF"/>
            </a:solidFill>
          </a:ln>
        </p:spPr>
        <p:txBody>
          <a:bodyPr vert="horz" lIns="9144" tIns="9144" rIns="9144" bIns="9144" rtlCol="0" anchor="ctr">
            <a:normAutofit/>
          </a:bodyPr>
          <a:lstStyle>
            <a:lvl1pPr algn="ctr">
              <a:defRPr sz="1650">
                <a:solidFill>
                  <a:srgbClr val="FFFFFF"/>
                </a:solidFill>
              </a:defRPr>
            </a:lvl1pPr>
          </a:lstStyle>
          <a:p>
            <a:fld id="{F302176B-0E47-46AC-8F43-DAB4B8A37D06}"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4033" r:id="rId1"/>
    <p:sldLayoutId id="2147484034" r:id="rId2"/>
    <p:sldLayoutId id="2147484035" r:id="rId3"/>
    <p:sldLayoutId id="2147484036" r:id="rId4"/>
    <p:sldLayoutId id="2147484037" r:id="rId5"/>
    <p:sldLayoutId id="2147484038" r:id="rId6"/>
    <p:sldLayoutId id="2147484039" r:id="rId7"/>
    <p:sldLayoutId id="2147484040" r:id="rId8"/>
    <p:sldLayoutId id="2147484041" r:id="rId9"/>
    <p:sldLayoutId id="2147484042" r:id="rId10"/>
    <p:sldLayoutId id="2147484043" r:id="rId11"/>
  </p:sldLayoutIdLst>
  <p:hf hdr="0" dt="0"/>
  <p:txStyles>
    <p:titleStyle>
      <a:lvl1pPr algn="l" defTabSz="914400" rtl="0" eaLnBrk="1" latinLnBrk="0" hangingPunct="1">
        <a:spcBef>
          <a:spcPct val="0"/>
        </a:spcBef>
        <a:buNone/>
        <a:defRPr sz="2800" kern="1200" cap="all" baseline="0">
          <a:solidFill>
            <a:schemeClr val="tx1"/>
          </a:solidFill>
          <a:latin typeface="+mj-lt"/>
          <a:ea typeface="+mj-ea"/>
          <a:cs typeface="+mj-cs"/>
        </a:defRPr>
      </a:lvl1pPr>
    </p:titleStyle>
    <p:bodyStyle>
      <a:lvl1pPr marL="342900" indent="-342900" algn="l" defTabSz="914400" rtl="0" eaLnBrk="1" latinLnBrk="0" hangingPunct="1">
        <a:spcBef>
          <a:spcPts val="800"/>
        </a:spcBef>
        <a:buFont typeface="Arial" pitchFamily="34" charset="0"/>
        <a:buNone/>
        <a:defRPr sz="1600" b="1" kern="1200">
          <a:solidFill>
            <a:schemeClr val="tx1"/>
          </a:solidFill>
          <a:latin typeface="+mn-lt"/>
          <a:ea typeface="+mn-ea"/>
          <a:cs typeface="+mn-cs"/>
        </a:defRPr>
      </a:lvl1pPr>
      <a:lvl2pPr marL="173736" indent="-173736"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2pPr>
      <a:lvl3pPr marL="402336" indent="-164592"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3pPr>
      <a:lvl4pPr marL="630936" indent="-164592"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4pPr>
      <a:lvl5pPr marL="859536" indent="-173736"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5pPr>
      <a:lvl6pPr marL="1097280" indent="-173736"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6pPr>
      <a:lvl7pPr marL="1353312"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7pPr>
      <a:lvl8pPr marL="1581912"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8pPr>
      <a:lvl9pPr marL="1792224"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hyperlink" Target="mailto:durmazgokce@gmail.com" TargetMode="External"/><Relationship Id="rId2" Type="http://schemas.openxmlformats.org/officeDocument/2006/relationships/hyperlink" Target="mailto:gdurmaz@yildiz.edu.tr"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Dikdörtgen 7"/>
          <p:cNvSpPr/>
          <p:nvPr/>
        </p:nvSpPr>
        <p:spPr>
          <a:xfrm>
            <a:off x="907572" y="636957"/>
            <a:ext cx="7532062" cy="1754326"/>
          </a:xfrm>
          <a:prstGeom prst="rect">
            <a:avLst/>
          </a:prstGeom>
          <a:no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wrap="none" lIns="91440" tIns="45720" rIns="91440" bIns="45720">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tr-TR" sz="5400" b="1" dirty="0" smtClean="0">
                <a:ln w="11430">
                  <a:solidFill>
                    <a:schemeClr val="tx1"/>
                  </a:solidFill>
                </a:ln>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Calibri" panose="020F0502020204030204" pitchFamily="34" charset="0"/>
                <a:cs typeface="Calibri" panose="020F0502020204030204" pitchFamily="34" charset="0"/>
              </a:rPr>
              <a:t>BİRİM FAALİYET RAPORU </a:t>
            </a:r>
          </a:p>
          <a:p>
            <a:pPr algn="ctr"/>
            <a:r>
              <a:rPr lang="tr-TR" sz="5400" b="1" dirty="0" smtClean="0">
                <a:ln w="11430">
                  <a:solidFill>
                    <a:schemeClr val="tx1"/>
                  </a:solidFill>
                </a:ln>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Calibri" panose="020F0502020204030204" pitchFamily="34" charset="0"/>
                <a:cs typeface="Calibri" panose="020F0502020204030204" pitchFamily="34" charset="0"/>
              </a:rPr>
              <a:t>HAZIRLIK ÇALIŞMALARI</a:t>
            </a:r>
            <a:endParaRPr lang="tr-TR" sz="5400" b="1" dirty="0">
              <a:ln w="11430">
                <a:solidFill>
                  <a:schemeClr val="tx1"/>
                </a:solidFill>
              </a:ln>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Calibri" panose="020F0502020204030204" pitchFamily="34" charset="0"/>
              <a:cs typeface="Calibri" panose="020F0502020204030204" pitchFamily="34" charset="0"/>
            </a:endParaRPr>
          </a:p>
        </p:txBody>
      </p:sp>
      <p:sp>
        <p:nvSpPr>
          <p:cNvPr id="9" name="Dikdörtgen 8"/>
          <p:cNvSpPr/>
          <p:nvPr/>
        </p:nvSpPr>
        <p:spPr>
          <a:xfrm>
            <a:off x="1078203" y="5156763"/>
            <a:ext cx="6755375" cy="1754326"/>
          </a:xfrm>
          <a:prstGeom prst="rect">
            <a:avLst/>
          </a:prstGeom>
          <a:noFill/>
        </p:spPr>
        <p:txBody>
          <a:bodyPr wrap="none" lIns="91440" tIns="45720" rIns="91440" bIns="45720">
            <a:spAutoFit/>
          </a:bodyPr>
          <a:lstStyle/>
          <a:p>
            <a:pPr algn="ctr"/>
            <a:r>
              <a:rPr lang="tr-TR" sz="3600" b="1" dirty="0" smtClean="0">
                <a:ln w="1905"/>
                <a:solidFill>
                  <a:schemeClr val="tx1">
                    <a:lumMod val="85000"/>
                    <a:lumOff val="15000"/>
                  </a:schemeClr>
                </a:solidFill>
                <a:effectLst>
                  <a:innerShdw blurRad="69850" dist="43180" dir="5400000">
                    <a:srgbClr val="000000">
                      <a:alpha val="65000"/>
                    </a:srgbClr>
                  </a:innerShdw>
                </a:effectLst>
                <a:latin typeface="Baskerville Old Face" panose="02020602080505020303" pitchFamily="18" charset="0"/>
              </a:rPr>
              <a:t>Strateji Geliştirme Daire Başkanlığı</a:t>
            </a:r>
          </a:p>
          <a:p>
            <a:pPr algn="ctr"/>
            <a:r>
              <a:rPr lang="tr-TR" sz="3600" b="1" dirty="0" smtClean="0">
                <a:ln w="1905"/>
                <a:solidFill>
                  <a:schemeClr val="tx1">
                    <a:lumMod val="85000"/>
                    <a:lumOff val="15000"/>
                  </a:schemeClr>
                </a:solidFill>
                <a:effectLst>
                  <a:innerShdw blurRad="69850" dist="43180" dir="5400000">
                    <a:srgbClr val="000000">
                      <a:alpha val="65000"/>
                    </a:srgbClr>
                  </a:innerShdw>
                </a:effectLst>
                <a:latin typeface="Baskerville Old Face" panose="02020602080505020303" pitchFamily="18" charset="0"/>
              </a:rPr>
              <a:t>Stratejik Planlama Şube Müdürlüğü</a:t>
            </a:r>
          </a:p>
          <a:p>
            <a:pPr algn="ctr"/>
            <a:r>
              <a:rPr lang="tr-TR" sz="3600" b="1" dirty="0" smtClean="0">
                <a:ln w="1905"/>
                <a:solidFill>
                  <a:schemeClr val="accent2"/>
                </a:solidFill>
                <a:effectLst>
                  <a:innerShdw blurRad="69850" dist="43180" dir="5400000">
                    <a:srgbClr val="000000">
                      <a:alpha val="65000"/>
                    </a:srgbClr>
                  </a:innerShdw>
                </a:effectLst>
                <a:latin typeface="Baskerville Old Face" panose="02020602080505020303" pitchFamily="18" charset="0"/>
              </a:rPr>
              <a:t>Ocak 2021</a:t>
            </a:r>
            <a:endParaRPr lang="tr-TR" sz="3600" b="1" cap="none" spc="0" dirty="0">
              <a:ln w="1905"/>
              <a:solidFill>
                <a:schemeClr val="accent2"/>
              </a:solidFill>
              <a:effectLst>
                <a:innerShdw blurRad="69850" dist="43180" dir="5400000">
                  <a:srgbClr val="000000">
                    <a:alpha val="65000"/>
                  </a:srgbClr>
                </a:innerShdw>
              </a:effectLst>
              <a:latin typeface="Baskerville Old Face" panose="02020602080505020303" pitchFamily="18" charset="0"/>
            </a:endParaRPr>
          </a:p>
        </p:txBody>
      </p:sp>
      <p:sp>
        <p:nvSpPr>
          <p:cNvPr id="11" name="Metin kutusu 10"/>
          <p:cNvSpPr txBox="1"/>
          <p:nvPr/>
        </p:nvSpPr>
        <p:spPr>
          <a:xfrm>
            <a:off x="3111316" y="4150557"/>
            <a:ext cx="3124573" cy="830997"/>
          </a:xfrm>
          <a:prstGeom prst="rect">
            <a:avLst/>
          </a:prstGeom>
          <a:noFill/>
        </p:spPr>
        <p:txBody>
          <a:bodyPr wrap="none" rtlCol="0">
            <a:spAutoFit/>
          </a:bodyPr>
          <a:lstStyle/>
          <a:p>
            <a:pPr algn="ctr"/>
            <a:r>
              <a:rPr lang="tr-TR" sz="2400" b="1" dirty="0" smtClean="0">
                <a:solidFill>
                  <a:schemeClr val="accent6">
                    <a:lumMod val="50000"/>
                  </a:schemeClr>
                </a:solidFill>
                <a:latin typeface="Calibri" panose="020F0502020204030204" pitchFamily="34" charset="0"/>
                <a:cs typeface="Calibri" panose="020F0502020204030204" pitchFamily="34" charset="0"/>
              </a:rPr>
              <a:t>GÖKÇE Z. KAYA</a:t>
            </a:r>
          </a:p>
          <a:p>
            <a:pPr algn="ctr"/>
            <a:r>
              <a:rPr lang="tr-TR" sz="2400" b="1" dirty="0" smtClean="0">
                <a:solidFill>
                  <a:schemeClr val="accent6">
                    <a:lumMod val="50000"/>
                  </a:schemeClr>
                </a:solidFill>
                <a:latin typeface="Calibri" panose="020F0502020204030204" pitchFamily="34" charset="0"/>
                <a:cs typeface="Calibri" panose="020F0502020204030204" pitchFamily="34" charset="0"/>
              </a:rPr>
              <a:t>Mali Hizmetler Uzmanı</a:t>
            </a:r>
            <a:endParaRPr lang="tr-TR" sz="2400" b="1" dirty="0">
              <a:solidFill>
                <a:schemeClr val="accent6">
                  <a:lumMod val="50000"/>
                </a:schemeClr>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15816103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algn="ctr"/>
            <a:r>
              <a:rPr lang="tr-TR" sz="3200" b="1" dirty="0">
                <a:solidFill>
                  <a:schemeClr val="accent2"/>
                </a:solidFill>
                <a:latin typeface="Calibri" panose="020F0502020204030204" pitchFamily="34" charset="0"/>
                <a:cs typeface="Calibri" panose="020F0502020204030204" pitchFamily="34" charset="0"/>
              </a:rPr>
              <a:t>BİRİM FAALİYET RAPORLARININ KAPSAMI</a:t>
            </a:r>
            <a:endParaRPr lang="tr-TR" sz="3200" dirty="0"/>
          </a:p>
        </p:txBody>
      </p:sp>
      <p:sp>
        <p:nvSpPr>
          <p:cNvPr id="3" name="İçerik Yer Tutucusu 2"/>
          <p:cNvSpPr>
            <a:spLocks noGrp="1"/>
          </p:cNvSpPr>
          <p:nvPr>
            <p:ph idx="1"/>
          </p:nvPr>
        </p:nvSpPr>
        <p:spPr/>
        <p:txBody>
          <a:bodyPr>
            <a:noAutofit/>
          </a:bodyPr>
          <a:lstStyle/>
          <a:p>
            <a:r>
              <a:rPr lang="tr-TR" sz="2800" i="1" dirty="0">
                <a:solidFill>
                  <a:schemeClr val="tx1">
                    <a:lumMod val="10000"/>
                  </a:schemeClr>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a) </a:t>
            </a:r>
            <a:r>
              <a:rPr lang="tr-TR" sz="2800" i="1" u="sng" dirty="0">
                <a:solidFill>
                  <a:schemeClr val="tx1">
                    <a:lumMod val="10000"/>
                  </a:schemeClr>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Mali bilgiler başlığı altında</a:t>
            </a:r>
            <a:r>
              <a:rPr lang="tr-TR" sz="2800" i="1" dirty="0">
                <a:solidFill>
                  <a:schemeClr val="tx1">
                    <a:lumMod val="10000"/>
                  </a:schemeClr>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a:t>
            </a:r>
            <a:r>
              <a:rPr lang="tr-TR" sz="2800" dirty="0">
                <a:solidFill>
                  <a:schemeClr val="tx1">
                    <a:lumMod val="10000"/>
                  </a:schemeClr>
                </a:solidFill>
                <a:latin typeface="Calibri" panose="020F0502020204030204" pitchFamily="34" charset="0"/>
                <a:cs typeface="Calibri" panose="020F0502020204030204" pitchFamily="34" charset="0"/>
              </a:rPr>
              <a:t> </a:t>
            </a:r>
            <a:r>
              <a:rPr lang="tr-TR" sz="2800" b="0" dirty="0">
                <a:solidFill>
                  <a:schemeClr val="tx1">
                    <a:lumMod val="10000"/>
                  </a:schemeClr>
                </a:solidFill>
                <a:latin typeface="Calibri" panose="020F0502020204030204" pitchFamily="34" charset="0"/>
                <a:cs typeface="Calibri" panose="020F0502020204030204" pitchFamily="34" charset="0"/>
              </a:rPr>
              <a:t>kullanılan kaynaklara, bütçe hedef ve gerçekleşmeleri ile meydana gelen sapmaların nedenlerine, varlık ve yükümlülükler ile yardım yapılan birlik, kurum ve kuruluşların faaliyetlerine ilişkin bilgilere, temel mali tablolara ve bu tablolara ilişkin açıklamalara yer verilir. Ayrıca, iç ve dış mali denetim sonuçları hakkındaki özet bilgiler de bu başlık altında yer alır.</a:t>
            </a:r>
          </a:p>
          <a:p>
            <a:endParaRPr lang="tr-TR" sz="2800" dirty="0">
              <a:latin typeface="Calibri" panose="020F0502020204030204" pitchFamily="34" charset="0"/>
              <a:cs typeface="Calibri" panose="020F0502020204030204" pitchFamily="34" charset="0"/>
            </a:endParaRPr>
          </a:p>
        </p:txBody>
      </p:sp>
      <p:sp>
        <p:nvSpPr>
          <p:cNvPr id="4" name="Altbilgi Yer Tutucusu 3"/>
          <p:cNvSpPr>
            <a:spLocks noGrp="1"/>
          </p:cNvSpPr>
          <p:nvPr>
            <p:ph type="ftr" sz="quarter" idx="11"/>
          </p:nvPr>
        </p:nvSpPr>
        <p:spPr/>
        <p:txBody>
          <a:bodyPr/>
          <a:lstStyle/>
          <a:p>
            <a:r>
              <a:rPr lang="tr-TR" smtClean="0"/>
              <a:t>YTÜ STRATEJİ GELİŞTİRME DAİRE BAŞKANLIĞI</a:t>
            </a:r>
            <a:endParaRPr lang="tr-TR"/>
          </a:p>
        </p:txBody>
      </p:sp>
      <p:sp>
        <p:nvSpPr>
          <p:cNvPr id="5" name="Slayt Numarası Yer Tutucusu 4"/>
          <p:cNvSpPr>
            <a:spLocks noGrp="1"/>
          </p:cNvSpPr>
          <p:nvPr>
            <p:ph type="sldNum" sz="quarter" idx="12"/>
          </p:nvPr>
        </p:nvSpPr>
        <p:spPr/>
        <p:txBody>
          <a:bodyPr/>
          <a:lstStyle/>
          <a:p>
            <a:fld id="{F302176B-0E47-46AC-8F43-DAB4B8A37D06}" type="slidenum">
              <a:rPr lang="tr-TR" smtClean="0"/>
              <a:t>10</a:t>
            </a:fld>
            <a:endParaRPr lang="tr-TR"/>
          </a:p>
        </p:txBody>
      </p:sp>
    </p:spTree>
    <p:extLst>
      <p:ext uri="{BB962C8B-B14F-4D97-AF65-F5344CB8AC3E}">
        <p14:creationId xmlns:p14="http://schemas.microsoft.com/office/powerpoint/2010/main" val="153115512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algn="ctr"/>
            <a:r>
              <a:rPr lang="tr-TR" sz="3200" b="1" dirty="0">
                <a:solidFill>
                  <a:schemeClr val="accent2"/>
                </a:solidFill>
                <a:latin typeface="Calibri" panose="020F0502020204030204" pitchFamily="34" charset="0"/>
                <a:cs typeface="Calibri" panose="020F0502020204030204" pitchFamily="34" charset="0"/>
              </a:rPr>
              <a:t>BİRİM FAALİYET RAPORLARININ KAPSAMI</a:t>
            </a:r>
            <a:endParaRPr lang="tr-TR" sz="3200" dirty="0"/>
          </a:p>
        </p:txBody>
      </p:sp>
      <p:sp>
        <p:nvSpPr>
          <p:cNvPr id="3" name="İçerik Yer Tutucusu 2"/>
          <p:cNvSpPr>
            <a:spLocks noGrp="1"/>
          </p:cNvSpPr>
          <p:nvPr>
            <p:ph idx="1"/>
          </p:nvPr>
        </p:nvSpPr>
        <p:spPr/>
        <p:txBody>
          <a:bodyPr>
            <a:normAutofit/>
          </a:bodyPr>
          <a:lstStyle/>
          <a:p>
            <a:pPr algn="just"/>
            <a:r>
              <a:rPr lang="tr-TR" sz="2800" i="1" u="sng" dirty="0">
                <a:solidFill>
                  <a:schemeClr val="tx1">
                    <a:lumMod val="10000"/>
                  </a:schemeClr>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b) Performans bilgileri başlığı altında, </a:t>
            </a:r>
            <a:r>
              <a:rPr lang="tr-TR" sz="2800" b="0" dirty="0">
                <a:solidFill>
                  <a:schemeClr val="tx1">
                    <a:lumMod val="10000"/>
                  </a:schemeClr>
                </a:solidFill>
                <a:latin typeface="Calibri" panose="020F0502020204030204" pitchFamily="34" charset="0"/>
                <a:cs typeface="Calibri" panose="020F0502020204030204" pitchFamily="34" charset="0"/>
              </a:rPr>
              <a:t>idarenin stratejik plan ve performans programı uyarınca yürütülen faaliyet ve projelerine, performans programında yer alan performans hedef ve göstergelerinin gerçekleşme durumu ile meydana gelen sapmaların nedenlerine, diğer performans bilgilerine ve bunlara ilişkin değerlendirmelere yer verilir.</a:t>
            </a:r>
          </a:p>
          <a:p>
            <a:pPr algn="just"/>
            <a:endParaRPr lang="tr-TR" sz="2800" b="0" dirty="0">
              <a:latin typeface="Calibri" panose="020F0502020204030204" pitchFamily="34" charset="0"/>
              <a:cs typeface="Calibri" panose="020F0502020204030204" pitchFamily="34" charset="0"/>
            </a:endParaRPr>
          </a:p>
        </p:txBody>
      </p:sp>
      <p:sp>
        <p:nvSpPr>
          <p:cNvPr id="4" name="Altbilgi Yer Tutucusu 3"/>
          <p:cNvSpPr>
            <a:spLocks noGrp="1"/>
          </p:cNvSpPr>
          <p:nvPr>
            <p:ph type="ftr" sz="quarter" idx="11"/>
          </p:nvPr>
        </p:nvSpPr>
        <p:spPr/>
        <p:txBody>
          <a:bodyPr/>
          <a:lstStyle/>
          <a:p>
            <a:r>
              <a:rPr lang="tr-TR" smtClean="0"/>
              <a:t>YTÜ STRATEJİ GELİŞTİRME DAİRE BAŞKANLIĞI</a:t>
            </a:r>
            <a:endParaRPr lang="tr-TR"/>
          </a:p>
        </p:txBody>
      </p:sp>
      <p:sp>
        <p:nvSpPr>
          <p:cNvPr id="5" name="Slayt Numarası Yer Tutucusu 4"/>
          <p:cNvSpPr>
            <a:spLocks noGrp="1"/>
          </p:cNvSpPr>
          <p:nvPr>
            <p:ph type="sldNum" sz="quarter" idx="12"/>
          </p:nvPr>
        </p:nvSpPr>
        <p:spPr/>
        <p:txBody>
          <a:bodyPr/>
          <a:lstStyle/>
          <a:p>
            <a:fld id="{F302176B-0E47-46AC-8F43-DAB4B8A37D06}" type="slidenum">
              <a:rPr lang="tr-TR" smtClean="0"/>
              <a:t>11</a:t>
            </a:fld>
            <a:endParaRPr lang="tr-TR"/>
          </a:p>
        </p:txBody>
      </p:sp>
    </p:spTree>
    <p:extLst>
      <p:ext uri="{BB962C8B-B14F-4D97-AF65-F5344CB8AC3E}">
        <p14:creationId xmlns:p14="http://schemas.microsoft.com/office/powerpoint/2010/main" val="189734183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algn="ctr"/>
            <a:r>
              <a:rPr lang="tr-TR" b="1" dirty="0">
                <a:solidFill>
                  <a:schemeClr val="accent2"/>
                </a:solidFill>
                <a:latin typeface="Calibri" panose="020F0502020204030204" pitchFamily="34" charset="0"/>
                <a:cs typeface="Calibri" panose="020F0502020204030204" pitchFamily="34" charset="0"/>
              </a:rPr>
              <a:t>BİRİM FAALİYET RAPORLARININ KAPSAMI</a:t>
            </a:r>
            <a:endParaRPr lang="tr-TR" dirty="0"/>
          </a:p>
        </p:txBody>
      </p:sp>
      <p:sp>
        <p:nvSpPr>
          <p:cNvPr id="3" name="İçerik Yer Tutucusu 2"/>
          <p:cNvSpPr>
            <a:spLocks noGrp="1"/>
          </p:cNvSpPr>
          <p:nvPr>
            <p:ph idx="1"/>
          </p:nvPr>
        </p:nvSpPr>
        <p:spPr/>
        <p:txBody>
          <a:bodyPr>
            <a:normAutofit/>
          </a:bodyPr>
          <a:lstStyle/>
          <a:p>
            <a:pPr algn="just"/>
            <a:r>
              <a:rPr lang="tr-TR" sz="2800" b="0" dirty="0" smtClean="0">
                <a:latin typeface="Calibri" panose="020F0502020204030204" pitchFamily="34" charset="0"/>
                <a:cs typeface="Calibri" panose="020F0502020204030204" pitchFamily="34" charset="0"/>
              </a:rPr>
              <a:t>	</a:t>
            </a:r>
            <a:r>
              <a:rPr lang="tr-TR" sz="2800" i="1" u="sng" dirty="0" smtClean="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IV-Kurumsal </a:t>
            </a:r>
            <a:r>
              <a:rPr lang="tr-TR" sz="2800" i="1" u="sng"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kabiliyet ve kapasitenin değerlendirilmesi:</a:t>
            </a:r>
            <a:r>
              <a:rPr lang="tr-TR" sz="2800" b="0" dirty="0">
                <a:latin typeface="Calibri" panose="020F0502020204030204" pitchFamily="34" charset="0"/>
                <a:cs typeface="Calibri" panose="020F0502020204030204" pitchFamily="34" charset="0"/>
              </a:rPr>
              <a:t> Bu bölümde, orta ve uzun vadeli hedeflere ulaşılabilmesi sürecinde teşkilat yapısı, organizasyon yeteneği, teknolojik kapasite gibi unsurlar açısından içsel bir durum değerlendirmesi yapılarak idarenin üstün ve zayıf yanlarına yer verilir.</a:t>
            </a:r>
          </a:p>
          <a:p>
            <a:pPr algn="just"/>
            <a:endParaRPr lang="tr-TR" sz="2800" b="0" dirty="0">
              <a:latin typeface="Calibri" panose="020F0502020204030204" pitchFamily="34" charset="0"/>
              <a:cs typeface="Calibri" panose="020F0502020204030204" pitchFamily="34" charset="0"/>
            </a:endParaRPr>
          </a:p>
        </p:txBody>
      </p:sp>
      <p:sp>
        <p:nvSpPr>
          <p:cNvPr id="4" name="Altbilgi Yer Tutucusu 3"/>
          <p:cNvSpPr>
            <a:spLocks noGrp="1"/>
          </p:cNvSpPr>
          <p:nvPr>
            <p:ph type="ftr" sz="quarter" idx="11"/>
          </p:nvPr>
        </p:nvSpPr>
        <p:spPr/>
        <p:txBody>
          <a:bodyPr/>
          <a:lstStyle/>
          <a:p>
            <a:r>
              <a:rPr lang="tr-TR" smtClean="0"/>
              <a:t>YTÜ STRATEJİ GELİŞTİRME DAİRE BAŞKANLIĞI</a:t>
            </a:r>
            <a:endParaRPr lang="tr-TR"/>
          </a:p>
        </p:txBody>
      </p:sp>
      <p:sp>
        <p:nvSpPr>
          <p:cNvPr id="5" name="Slayt Numarası Yer Tutucusu 4"/>
          <p:cNvSpPr>
            <a:spLocks noGrp="1"/>
          </p:cNvSpPr>
          <p:nvPr>
            <p:ph type="sldNum" sz="quarter" idx="12"/>
          </p:nvPr>
        </p:nvSpPr>
        <p:spPr/>
        <p:txBody>
          <a:bodyPr/>
          <a:lstStyle/>
          <a:p>
            <a:fld id="{F302176B-0E47-46AC-8F43-DAB4B8A37D06}" type="slidenum">
              <a:rPr lang="tr-TR" smtClean="0"/>
              <a:t>12</a:t>
            </a:fld>
            <a:endParaRPr lang="tr-TR"/>
          </a:p>
        </p:txBody>
      </p:sp>
    </p:spTree>
    <p:extLst>
      <p:ext uri="{BB962C8B-B14F-4D97-AF65-F5344CB8AC3E}">
        <p14:creationId xmlns:p14="http://schemas.microsoft.com/office/powerpoint/2010/main" val="209058972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algn="ctr"/>
            <a:r>
              <a:rPr lang="tr-TR" b="1" dirty="0">
                <a:solidFill>
                  <a:schemeClr val="accent2"/>
                </a:solidFill>
                <a:latin typeface="Calibri" panose="020F0502020204030204" pitchFamily="34" charset="0"/>
                <a:cs typeface="Calibri" panose="020F0502020204030204" pitchFamily="34" charset="0"/>
              </a:rPr>
              <a:t>BİRİM FAALİYET RAPORLARININ KAPSAMI</a:t>
            </a:r>
            <a:endParaRPr lang="tr-TR" dirty="0"/>
          </a:p>
        </p:txBody>
      </p:sp>
      <p:sp>
        <p:nvSpPr>
          <p:cNvPr id="3" name="İçerik Yer Tutucusu 2"/>
          <p:cNvSpPr>
            <a:spLocks noGrp="1"/>
          </p:cNvSpPr>
          <p:nvPr>
            <p:ph idx="1"/>
          </p:nvPr>
        </p:nvSpPr>
        <p:spPr/>
        <p:txBody>
          <a:bodyPr>
            <a:normAutofit/>
          </a:bodyPr>
          <a:lstStyle/>
          <a:p>
            <a:pPr marL="114300" indent="0" algn="just">
              <a:defRPr/>
            </a:pPr>
            <a:r>
              <a:rPr lang="tr-TR" sz="2800" i="1" u="sng" dirty="0" smtClean="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V-Öneri </a:t>
            </a:r>
            <a:r>
              <a:rPr lang="tr-TR" sz="2800" i="1" u="sng"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ve tedbirler:</a:t>
            </a:r>
            <a:r>
              <a:rPr lang="tr-TR" sz="2800" b="0" dirty="0">
                <a:latin typeface="Calibri" panose="020F0502020204030204" pitchFamily="34" charset="0"/>
                <a:cs typeface="Calibri" panose="020F0502020204030204" pitchFamily="34" charset="0"/>
              </a:rPr>
              <a:t> Faaliyet yılı sonuçları ile genel ekonomik koşullar, bütçe imkânları ve beklentiler göz önüne alınarak, idarenin gelecek yıllarda faaliyetlerinde yapmayı planladığı değişiklik önerilerine, hedeflerinde meydana gelecek değişiklikler ile karşılaşabileceği risklere ve bunlara yönelik alınması gereken tedbirlere bu bölümde yer verilir. </a:t>
            </a:r>
          </a:p>
          <a:p>
            <a:pPr algn="just">
              <a:buFont typeface="Arial" charset="0"/>
              <a:buChar char="•"/>
              <a:defRPr/>
            </a:pPr>
            <a:endParaRPr lang="tr-TR" sz="2800" b="0" dirty="0">
              <a:latin typeface="Calibri" panose="020F0502020204030204" pitchFamily="34" charset="0"/>
              <a:cs typeface="Calibri" panose="020F0502020204030204" pitchFamily="34" charset="0"/>
            </a:endParaRPr>
          </a:p>
          <a:p>
            <a:endParaRPr lang="tr-TR" sz="2800" b="0" dirty="0">
              <a:latin typeface="Calibri" panose="020F0502020204030204" pitchFamily="34" charset="0"/>
              <a:cs typeface="Calibri" panose="020F0502020204030204" pitchFamily="34" charset="0"/>
            </a:endParaRPr>
          </a:p>
        </p:txBody>
      </p:sp>
      <p:sp>
        <p:nvSpPr>
          <p:cNvPr id="4" name="Altbilgi Yer Tutucusu 3"/>
          <p:cNvSpPr>
            <a:spLocks noGrp="1"/>
          </p:cNvSpPr>
          <p:nvPr>
            <p:ph type="ftr" sz="quarter" idx="11"/>
          </p:nvPr>
        </p:nvSpPr>
        <p:spPr/>
        <p:txBody>
          <a:bodyPr/>
          <a:lstStyle/>
          <a:p>
            <a:r>
              <a:rPr lang="tr-TR" smtClean="0"/>
              <a:t>YTÜ STRATEJİ GELİŞTİRME DAİRE BAŞKANLIĞI</a:t>
            </a:r>
            <a:endParaRPr lang="tr-TR"/>
          </a:p>
        </p:txBody>
      </p:sp>
      <p:sp>
        <p:nvSpPr>
          <p:cNvPr id="5" name="Slayt Numarası Yer Tutucusu 4"/>
          <p:cNvSpPr>
            <a:spLocks noGrp="1"/>
          </p:cNvSpPr>
          <p:nvPr>
            <p:ph type="sldNum" sz="quarter" idx="12"/>
          </p:nvPr>
        </p:nvSpPr>
        <p:spPr/>
        <p:txBody>
          <a:bodyPr/>
          <a:lstStyle/>
          <a:p>
            <a:fld id="{F302176B-0E47-46AC-8F43-DAB4B8A37D06}" type="slidenum">
              <a:rPr lang="tr-TR" smtClean="0"/>
              <a:t>13</a:t>
            </a:fld>
            <a:endParaRPr lang="tr-TR"/>
          </a:p>
        </p:txBody>
      </p:sp>
    </p:spTree>
    <p:extLst>
      <p:ext uri="{BB962C8B-B14F-4D97-AF65-F5344CB8AC3E}">
        <p14:creationId xmlns:p14="http://schemas.microsoft.com/office/powerpoint/2010/main" val="264693663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ltbilgi Yer Tutucusu 3"/>
          <p:cNvSpPr>
            <a:spLocks noGrp="1"/>
          </p:cNvSpPr>
          <p:nvPr>
            <p:ph type="ftr" sz="quarter" idx="11"/>
          </p:nvPr>
        </p:nvSpPr>
        <p:spPr/>
        <p:txBody>
          <a:bodyPr/>
          <a:lstStyle/>
          <a:p>
            <a:r>
              <a:rPr lang="tr-TR" smtClean="0"/>
              <a:t>YTÜ STRATEJİ GELİŞTİRME DAİRE BAŞKANLIĞI</a:t>
            </a:r>
            <a:endParaRPr lang="tr-TR"/>
          </a:p>
        </p:txBody>
      </p:sp>
      <p:sp>
        <p:nvSpPr>
          <p:cNvPr id="5" name="Slayt Numarası Yer Tutucusu 4"/>
          <p:cNvSpPr>
            <a:spLocks noGrp="1"/>
          </p:cNvSpPr>
          <p:nvPr>
            <p:ph type="sldNum" sz="quarter" idx="12"/>
          </p:nvPr>
        </p:nvSpPr>
        <p:spPr/>
        <p:txBody>
          <a:bodyPr/>
          <a:lstStyle/>
          <a:p>
            <a:fld id="{F302176B-0E47-46AC-8F43-DAB4B8A37D06}" type="slidenum">
              <a:rPr lang="tr-TR" smtClean="0"/>
              <a:t>14</a:t>
            </a:fld>
            <a:endParaRPr lang="tr-TR"/>
          </a:p>
        </p:txBody>
      </p:sp>
      <p:pic>
        <p:nvPicPr>
          <p:cNvPr id="6" name="İçerik Yer Tutucusu 5"/>
          <p:cNvPicPr>
            <a:picLocks noGrp="1" noChangeAspect="1"/>
          </p:cNvPicPr>
          <p:nvPr>
            <p:ph idx="1"/>
          </p:nvPr>
        </p:nvPicPr>
        <p:blipFill>
          <a:blip r:embed="rId2"/>
          <a:stretch>
            <a:fillRect/>
          </a:stretch>
        </p:blipFill>
        <p:spPr>
          <a:xfrm>
            <a:off x="1475656" y="116632"/>
            <a:ext cx="5760640" cy="5904656"/>
          </a:xfrm>
          <a:prstGeom prst="rect">
            <a:avLst/>
          </a:prstGeom>
        </p:spPr>
      </p:pic>
    </p:spTree>
    <p:extLst>
      <p:ext uri="{BB962C8B-B14F-4D97-AF65-F5344CB8AC3E}">
        <p14:creationId xmlns:p14="http://schemas.microsoft.com/office/powerpoint/2010/main" val="183930772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algn="ctr"/>
            <a:r>
              <a:rPr lang="tr-TR" b="1" dirty="0" smtClean="0">
                <a:solidFill>
                  <a:schemeClr val="accent2"/>
                </a:solidFill>
                <a:latin typeface="Calibri" panose="020F0502020204030204" pitchFamily="34" charset="0"/>
                <a:cs typeface="Calibri" panose="020F0502020204030204" pitchFamily="34" charset="0"/>
              </a:rPr>
              <a:t>İÇ KONTROL GÜVENCE BEYANI</a:t>
            </a:r>
            <a:endParaRPr lang="tr-TR" dirty="0"/>
          </a:p>
        </p:txBody>
      </p:sp>
      <p:sp>
        <p:nvSpPr>
          <p:cNvPr id="3" name="İçerik Yer Tutucusu 2"/>
          <p:cNvSpPr>
            <a:spLocks noGrp="1"/>
          </p:cNvSpPr>
          <p:nvPr>
            <p:ph idx="1"/>
          </p:nvPr>
        </p:nvSpPr>
        <p:spPr/>
        <p:txBody>
          <a:bodyPr>
            <a:noAutofit/>
          </a:bodyPr>
          <a:lstStyle/>
          <a:p>
            <a:pPr marL="441325" indent="0">
              <a:spcBef>
                <a:spcPts val="600"/>
              </a:spcBef>
              <a:spcAft>
                <a:spcPts val="1200"/>
              </a:spcAft>
              <a:defRPr/>
            </a:pPr>
            <a:endParaRPr lang="tr-TR" sz="1400" b="0" dirty="0">
              <a:solidFill>
                <a:schemeClr val="tx1">
                  <a:lumMod val="10000"/>
                </a:schemeClr>
              </a:solidFill>
              <a:latin typeface="Calibri" panose="020F0502020204030204" pitchFamily="34" charset="0"/>
              <a:cs typeface="Calibri" panose="020F0502020204030204" pitchFamily="34" charset="0"/>
            </a:endParaRPr>
          </a:p>
          <a:p>
            <a:pPr marL="441325" indent="0">
              <a:spcBef>
                <a:spcPts val="0"/>
              </a:spcBef>
              <a:spcAft>
                <a:spcPts val="1200"/>
              </a:spcAft>
              <a:defRPr/>
            </a:pPr>
            <a:r>
              <a:rPr lang="tr-TR" sz="1400" b="0" dirty="0">
                <a:solidFill>
                  <a:schemeClr val="tx1">
                    <a:lumMod val="10000"/>
                  </a:schemeClr>
                </a:solidFill>
                <a:latin typeface="Calibri" panose="020F0502020204030204" pitchFamily="34" charset="0"/>
                <a:cs typeface="Calibri" panose="020F0502020204030204" pitchFamily="34" charset="0"/>
              </a:rPr>
              <a:t>Harcama yetkilisi olarak yetkim dahilinde;   </a:t>
            </a:r>
          </a:p>
          <a:p>
            <a:pPr marL="441325" indent="0">
              <a:spcAft>
                <a:spcPts val="600"/>
              </a:spcAft>
              <a:defRPr/>
            </a:pPr>
            <a:r>
              <a:rPr lang="tr-TR" sz="1400" b="0" dirty="0">
                <a:solidFill>
                  <a:schemeClr val="tx1">
                    <a:lumMod val="10000"/>
                  </a:schemeClr>
                </a:solidFill>
                <a:latin typeface="Calibri" panose="020F0502020204030204" pitchFamily="34" charset="0"/>
                <a:cs typeface="Calibri" panose="020F0502020204030204" pitchFamily="34" charset="0"/>
              </a:rPr>
              <a:t>Bu raporda yer alan bilgilerin güvenilir, tam ve doğru olduğunu beyan ederim.   </a:t>
            </a:r>
          </a:p>
          <a:p>
            <a:pPr marL="441325" indent="0">
              <a:defRPr/>
            </a:pPr>
            <a:r>
              <a:rPr lang="tr-TR" sz="1400" b="0" dirty="0">
                <a:solidFill>
                  <a:schemeClr val="tx1">
                    <a:lumMod val="10000"/>
                  </a:schemeClr>
                </a:solidFill>
                <a:latin typeface="Calibri" panose="020F0502020204030204" pitchFamily="34" charset="0"/>
                <a:cs typeface="Calibri" panose="020F0502020204030204" pitchFamily="34" charset="0"/>
              </a:rPr>
              <a:t>Bu raporda açıklanan faaliyetler için bütçe ile tahsis edilmiş kaynakların, planlanmış amaçlar doğrultusunda ve iyi mali yönetim ilkelerine uygun olarak kullanıldığını ve iç kontrol sisteminin işlemlerin yasallık ve düzenliliğine ilişkin yeterli güvenceyi sağladığını bildiririm.    </a:t>
            </a:r>
          </a:p>
          <a:p>
            <a:pPr marL="441325" indent="0">
              <a:spcAft>
                <a:spcPts val="600"/>
              </a:spcAft>
              <a:defRPr/>
            </a:pPr>
            <a:r>
              <a:rPr lang="tr-TR" sz="1400" b="0" dirty="0">
                <a:solidFill>
                  <a:schemeClr val="tx1">
                    <a:lumMod val="10000"/>
                  </a:schemeClr>
                </a:solidFill>
                <a:latin typeface="Calibri" panose="020F0502020204030204" pitchFamily="34" charset="0"/>
                <a:cs typeface="Calibri" panose="020F0502020204030204" pitchFamily="34" charset="0"/>
              </a:rPr>
              <a:t>Bu güvence, üst yönetici olarak sahip olduğum bilgi ve değerlendirmeler, iç kontroller, iç denetçi raporları ile Sayıştay raporları gibi bilgim dahilindeki hususlara dayanmaktadır.    </a:t>
            </a:r>
          </a:p>
          <a:p>
            <a:pPr marL="441325" indent="0">
              <a:defRPr/>
            </a:pPr>
            <a:r>
              <a:rPr lang="tr-TR" sz="1400" b="0" dirty="0">
                <a:solidFill>
                  <a:schemeClr val="tx1">
                    <a:lumMod val="10000"/>
                  </a:schemeClr>
                </a:solidFill>
                <a:latin typeface="Calibri" panose="020F0502020204030204" pitchFamily="34" charset="0"/>
                <a:cs typeface="Calibri" panose="020F0502020204030204" pitchFamily="34" charset="0"/>
              </a:rPr>
              <a:t>Burada raporlanmayan, idarenin menfaatlerine zarar veren herhangi bir husus hakkında bilgim olmadığını beyan ederim. (Yer-Tarih)          </a:t>
            </a:r>
          </a:p>
          <a:p>
            <a:pPr marL="114300" indent="0" algn="ctr">
              <a:spcBef>
                <a:spcPts val="0"/>
              </a:spcBef>
              <a:defRPr/>
            </a:pPr>
            <a:r>
              <a:rPr lang="tr-TR" sz="1400" b="0" dirty="0">
                <a:solidFill>
                  <a:schemeClr val="tx1">
                    <a:lumMod val="10000"/>
                  </a:schemeClr>
                </a:solidFill>
                <a:latin typeface="Calibri" panose="020F0502020204030204" pitchFamily="34" charset="0"/>
                <a:cs typeface="Calibri" panose="020F0502020204030204" pitchFamily="34" charset="0"/>
              </a:rPr>
              <a:t>						</a:t>
            </a:r>
            <a:r>
              <a:rPr lang="tr-TR" sz="1400" dirty="0" smtClean="0">
                <a:solidFill>
                  <a:schemeClr val="tx1">
                    <a:lumMod val="10000"/>
                  </a:schemeClr>
                </a:solidFill>
                <a:latin typeface="Calibri" panose="020F0502020204030204" pitchFamily="34" charset="0"/>
                <a:cs typeface="Calibri" panose="020F0502020204030204" pitchFamily="34" charset="0"/>
              </a:rPr>
              <a:t>      İmza </a:t>
            </a:r>
            <a:r>
              <a:rPr lang="tr-TR" sz="1400" dirty="0">
                <a:solidFill>
                  <a:schemeClr val="tx1">
                    <a:lumMod val="10000"/>
                  </a:schemeClr>
                </a:solidFill>
                <a:latin typeface="Calibri" panose="020F0502020204030204" pitchFamily="34" charset="0"/>
                <a:cs typeface="Calibri" panose="020F0502020204030204" pitchFamily="34" charset="0"/>
              </a:rPr>
              <a:t>								</a:t>
            </a:r>
            <a:r>
              <a:rPr lang="tr-TR" sz="1400" dirty="0" smtClean="0">
                <a:solidFill>
                  <a:schemeClr val="tx1">
                    <a:lumMod val="10000"/>
                  </a:schemeClr>
                </a:solidFill>
                <a:latin typeface="Calibri" panose="020F0502020204030204" pitchFamily="34" charset="0"/>
                <a:cs typeface="Calibri" panose="020F0502020204030204" pitchFamily="34" charset="0"/>
              </a:rPr>
              <a:t>   Ad-</a:t>
            </a:r>
            <a:r>
              <a:rPr lang="tr-TR" sz="1400" dirty="0" err="1" smtClean="0">
                <a:solidFill>
                  <a:schemeClr val="tx1">
                    <a:lumMod val="10000"/>
                  </a:schemeClr>
                </a:solidFill>
                <a:latin typeface="Calibri" panose="020F0502020204030204" pitchFamily="34" charset="0"/>
                <a:cs typeface="Calibri" panose="020F0502020204030204" pitchFamily="34" charset="0"/>
              </a:rPr>
              <a:t>Soyad</a:t>
            </a:r>
            <a:r>
              <a:rPr lang="tr-TR" sz="1400" dirty="0" smtClean="0">
                <a:solidFill>
                  <a:schemeClr val="tx1">
                    <a:lumMod val="10000"/>
                  </a:schemeClr>
                </a:solidFill>
                <a:latin typeface="Calibri" panose="020F0502020204030204" pitchFamily="34" charset="0"/>
                <a:cs typeface="Calibri" panose="020F0502020204030204" pitchFamily="34" charset="0"/>
              </a:rPr>
              <a:t> </a:t>
            </a:r>
            <a:r>
              <a:rPr lang="tr-TR" sz="1400" dirty="0">
                <a:solidFill>
                  <a:schemeClr val="tx1">
                    <a:lumMod val="10000"/>
                  </a:schemeClr>
                </a:solidFill>
                <a:latin typeface="Calibri" panose="020F0502020204030204" pitchFamily="34" charset="0"/>
                <a:cs typeface="Calibri" panose="020F0502020204030204" pitchFamily="34" charset="0"/>
              </a:rPr>
              <a:t>							Unvan </a:t>
            </a:r>
          </a:p>
          <a:p>
            <a:pPr marL="0" indent="0">
              <a:defRPr/>
            </a:pPr>
            <a:r>
              <a:rPr lang="tr-TR" sz="1400" b="0" dirty="0">
                <a:latin typeface="Calibri" panose="020F0502020204030204" pitchFamily="34" charset="0"/>
                <a:cs typeface="Calibri" panose="020F0502020204030204" pitchFamily="34" charset="0"/>
              </a:rPr>
              <a:t> </a:t>
            </a:r>
          </a:p>
          <a:p>
            <a:pPr>
              <a:buFont typeface="Arial" charset="0"/>
              <a:buChar char="•"/>
              <a:defRPr/>
            </a:pPr>
            <a:endParaRPr lang="tr-TR" sz="1400" b="0" dirty="0">
              <a:latin typeface="Calibri" panose="020F0502020204030204" pitchFamily="34" charset="0"/>
              <a:cs typeface="Calibri" panose="020F0502020204030204" pitchFamily="34" charset="0"/>
            </a:endParaRPr>
          </a:p>
          <a:p>
            <a:endParaRPr lang="tr-TR" sz="1400" b="0" dirty="0">
              <a:latin typeface="Calibri" panose="020F0502020204030204" pitchFamily="34" charset="0"/>
              <a:cs typeface="Calibri" panose="020F0502020204030204" pitchFamily="34" charset="0"/>
            </a:endParaRPr>
          </a:p>
        </p:txBody>
      </p:sp>
      <p:sp>
        <p:nvSpPr>
          <p:cNvPr id="4" name="Altbilgi Yer Tutucusu 3"/>
          <p:cNvSpPr>
            <a:spLocks noGrp="1"/>
          </p:cNvSpPr>
          <p:nvPr>
            <p:ph type="ftr" sz="quarter" idx="11"/>
          </p:nvPr>
        </p:nvSpPr>
        <p:spPr/>
        <p:txBody>
          <a:bodyPr/>
          <a:lstStyle/>
          <a:p>
            <a:r>
              <a:rPr lang="tr-TR" smtClean="0"/>
              <a:t>YTÜ STRATEJİ GELİŞTİRME DAİRE BAŞKANLIĞI</a:t>
            </a:r>
            <a:endParaRPr lang="tr-TR"/>
          </a:p>
        </p:txBody>
      </p:sp>
      <p:sp>
        <p:nvSpPr>
          <p:cNvPr id="5" name="Slayt Numarası Yer Tutucusu 4"/>
          <p:cNvSpPr>
            <a:spLocks noGrp="1"/>
          </p:cNvSpPr>
          <p:nvPr>
            <p:ph type="sldNum" sz="quarter" idx="12"/>
          </p:nvPr>
        </p:nvSpPr>
        <p:spPr/>
        <p:txBody>
          <a:bodyPr/>
          <a:lstStyle/>
          <a:p>
            <a:fld id="{F302176B-0E47-46AC-8F43-DAB4B8A37D06}" type="slidenum">
              <a:rPr lang="tr-TR" smtClean="0"/>
              <a:t>15</a:t>
            </a:fld>
            <a:endParaRPr lang="tr-TR"/>
          </a:p>
        </p:txBody>
      </p:sp>
    </p:spTree>
    <p:extLst>
      <p:ext uri="{BB962C8B-B14F-4D97-AF65-F5344CB8AC3E}">
        <p14:creationId xmlns:p14="http://schemas.microsoft.com/office/powerpoint/2010/main" val="167807422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algn="ctr"/>
            <a:r>
              <a:rPr lang="tr-TR" sz="3200" b="1" dirty="0" smtClean="0">
                <a:solidFill>
                  <a:schemeClr val="accent2"/>
                </a:solidFill>
                <a:latin typeface="Calibri" panose="020F0502020204030204" pitchFamily="34" charset="0"/>
                <a:cs typeface="Calibri" panose="020F0502020204030204" pitchFamily="34" charset="0"/>
              </a:rPr>
              <a:t>GEÇMİŞ YILLARDA YAŞANAN SORUNLAR</a:t>
            </a:r>
            <a:endParaRPr lang="tr-TR" sz="3200" b="1" dirty="0">
              <a:solidFill>
                <a:schemeClr val="accent2"/>
              </a:solidFill>
              <a:latin typeface="Calibri" panose="020F0502020204030204" pitchFamily="34" charset="0"/>
              <a:cs typeface="Calibri" panose="020F0502020204030204" pitchFamily="34" charset="0"/>
            </a:endParaRPr>
          </a:p>
        </p:txBody>
      </p:sp>
      <p:sp>
        <p:nvSpPr>
          <p:cNvPr id="3" name="İçerik Yer Tutucusu 2"/>
          <p:cNvSpPr>
            <a:spLocks noGrp="1"/>
          </p:cNvSpPr>
          <p:nvPr>
            <p:ph idx="1"/>
          </p:nvPr>
        </p:nvSpPr>
        <p:spPr/>
        <p:txBody>
          <a:bodyPr/>
          <a:lstStyle/>
          <a:p>
            <a:pPr>
              <a:spcBef>
                <a:spcPts val="600"/>
              </a:spcBef>
              <a:spcAft>
                <a:spcPts val="1000"/>
              </a:spcAft>
              <a:buFont typeface="Arial" panose="020B0604020202020204" pitchFamily="34" charset="0"/>
              <a:buChar char="•"/>
            </a:pPr>
            <a:r>
              <a:rPr lang="tr-TR" b="0" dirty="0">
                <a:latin typeface="Calibri" panose="020F0502020204030204" pitchFamily="34" charset="0"/>
                <a:cs typeface="Calibri" panose="020F0502020204030204" pitchFamily="34" charset="0"/>
              </a:rPr>
              <a:t>Birim tarafından  veri girişi sağlanabilecek tabloların düzenlemesinin eksik bırakılması, (</a:t>
            </a:r>
            <a:r>
              <a:rPr lang="tr-TR" b="0" i="1" dirty="0">
                <a:latin typeface="Calibri" panose="020F0502020204030204" pitchFamily="34" charset="0"/>
                <a:cs typeface="Calibri" panose="020F0502020204030204" pitchFamily="34" charset="0"/>
              </a:rPr>
              <a:t>Eğitim alan sayısının verilmesi- alan bilgisinin belirtilmemesi, iyileştirme yapılan ofis sayısının yazılması-açıklamanın boş bırakılması gibi.</a:t>
            </a:r>
            <a:r>
              <a:rPr lang="tr-TR" b="0" dirty="0">
                <a:latin typeface="Calibri" panose="020F0502020204030204" pitchFamily="34" charset="0"/>
                <a:cs typeface="Calibri" panose="020F0502020204030204" pitchFamily="34" charset="0"/>
              </a:rPr>
              <a:t>)</a:t>
            </a:r>
          </a:p>
          <a:p>
            <a:pPr>
              <a:spcBef>
                <a:spcPts val="600"/>
              </a:spcBef>
              <a:spcAft>
                <a:spcPts val="1000"/>
              </a:spcAft>
              <a:buFont typeface="Arial" panose="020B0604020202020204" pitchFamily="34" charset="0"/>
              <a:buChar char="•"/>
            </a:pPr>
            <a:r>
              <a:rPr lang="tr-TR" b="0" dirty="0">
                <a:latin typeface="Calibri" panose="020F0502020204030204" pitchFamily="34" charset="0"/>
                <a:cs typeface="Calibri" panose="020F0502020204030204" pitchFamily="34" charset="0"/>
              </a:rPr>
              <a:t>Tablolar arasında tutarsızlıklar, </a:t>
            </a:r>
          </a:p>
          <a:p>
            <a:pPr>
              <a:spcBef>
                <a:spcPts val="600"/>
              </a:spcBef>
              <a:spcAft>
                <a:spcPts val="1000"/>
              </a:spcAft>
              <a:buFont typeface="Arial" panose="020B0604020202020204" pitchFamily="34" charset="0"/>
              <a:buChar char="•"/>
            </a:pPr>
            <a:r>
              <a:rPr lang="tr-TR" b="0" dirty="0">
                <a:latin typeface="Calibri" panose="020F0502020204030204" pitchFamily="34" charset="0"/>
                <a:cs typeface="Calibri" panose="020F0502020204030204" pitchFamily="34" charset="0"/>
              </a:rPr>
              <a:t>Tablolardaki verilerin bir önceki rapor dönemi verileriyle uyumsuzluğu,</a:t>
            </a:r>
          </a:p>
          <a:p>
            <a:pPr>
              <a:spcBef>
                <a:spcPts val="600"/>
              </a:spcBef>
              <a:spcAft>
                <a:spcPts val="1000"/>
              </a:spcAft>
              <a:buFont typeface="Arial" panose="020B0604020202020204" pitchFamily="34" charset="0"/>
              <a:buChar char="•"/>
            </a:pPr>
            <a:r>
              <a:rPr lang="tr-TR" b="0" dirty="0">
                <a:latin typeface="Calibri" panose="020F0502020204030204" pitchFamily="34" charset="0"/>
                <a:cs typeface="Calibri" panose="020F0502020204030204" pitchFamily="34" charset="0"/>
              </a:rPr>
              <a:t>İç güvence beyanlarının imzalanmadan gönderilmesi,</a:t>
            </a:r>
          </a:p>
          <a:p>
            <a:pPr>
              <a:spcBef>
                <a:spcPts val="600"/>
              </a:spcBef>
              <a:spcAft>
                <a:spcPts val="1000"/>
              </a:spcAft>
              <a:buFont typeface="Arial" panose="020B0604020202020204" pitchFamily="34" charset="0"/>
              <a:buChar char="•"/>
            </a:pPr>
            <a:r>
              <a:rPr lang="tr-TR" b="0" dirty="0">
                <a:latin typeface="Calibri" panose="020F0502020204030204" pitchFamily="34" charset="0"/>
                <a:cs typeface="Calibri" panose="020F0502020204030204" pitchFamily="34" charset="0"/>
              </a:rPr>
              <a:t>Kılavuz/rapor içerisinde hizmet ve faaliyetlerle ilgili detaylı bilgiye yer verilmemesi,</a:t>
            </a:r>
          </a:p>
          <a:p>
            <a:pPr>
              <a:spcBef>
                <a:spcPts val="600"/>
              </a:spcBef>
              <a:spcAft>
                <a:spcPts val="1000"/>
              </a:spcAft>
              <a:buFont typeface="Arial" panose="020B0604020202020204" pitchFamily="34" charset="0"/>
              <a:buChar char="•"/>
            </a:pPr>
            <a:r>
              <a:rPr lang="tr-TR" b="0" dirty="0">
                <a:latin typeface="Calibri" panose="020F0502020204030204" pitchFamily="34" charset="0"/>
                <a:cs typeface="Calibri" panose="020F0502020204030204" pitchFamily="34" charset="0"/>
              </a:rPr>
              <a:t>Birim faaliyet raporlarının süresi içerisinde web sayfamıza yüklenmemesi/Başkanlığımıza ulaşmaması</a:t>
            </a:r>
          </a:p>
          <a:p>
            <a:endParaRPr lang="tr-TR" b="0" dirty="0">
              <a:latin typeface="Calibri" panose="020F0502020204030204" pitchFamily="34" charset="0"/>
              <a:cs typeface="Calibri" panose="020F0502020204030204" pitchFamily="34" charset="0"/>
            </a:endParaRPr>
          </a:p>
        </p:txBody>
      </p:sp>
      <p:sp>
        <p:nvSpPr>
          <p:cNvPr id="4" name="Altbilgi Yer Tutucusu 3"/>
          <p:cNvSpPr>
            <a:spLocks noGrp="1"/>
          </p:cNvSpPr>
          <p:nvPr>
            <p:ph type="ftr" sz="quarter" idx="11"/>
          </p:nvPr>
        </p:nvSpPr>
        <p:spPr/>
        <p:txBody>
          <a:bodyPr/>
          <a:lstStyle/>
          <a:p>
            <a:r>
              <a:rPr lang="tr-TR" smtClean="0"/>
              <a:t>YTÜ STRATEJİ GELİŞTİRME DAİRE BAŞKANLIĞI</a:t>
            </a:r>
            <a:endParaRPr lang="tr-TR"/>
          </a:p>
        </p:txBody>
      </p:sp>
      <p:sp>
        <p:nvSpPr>
          <p:cNvPr id="5" name="Slayt Numarası Yer Tutucusu 4"/>
          <p:cNvSpPr>
            <a:spLocks noGrp="1"/>
          </p:cNvSpPr>
          <p:nvPr>
            <p:ph type="sldNum" sz="quarter" idx="12"/>
          </p:nvPr>
        </p:nvSpPr>
        <p:spPr/>
        <p:txBody>
          <a:bodyPr/>
          <a:lstStyle/>
          <a:p>
            <a:fld id="{F302176B-0E47-46AC-8F43-DAB4B8A37D06}" type="slidenum">
              <a:rPr lang="tr-TR" smtClean="0"/>
              <a:t>16</a:t>
            </a:fld>
            <a:endParaRPr lang="tr-TR"/>
          </a:p>
        </p:txBody>
      </p:sp>
    </p:spTree>
    <p:extLst>
      <p:ext uri="{BB962C8B-B14F-4D97-AF65-F5344CB8AC3E}">
        <p14:creationId xmlns:p14="http://schemas.microsoft.com/office/powerpoint/2010/main" val="348200646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algn="ctr"/>
            <a:r>
              <a:rPr lang="tr-TR" sz="3200" b="1" dirty="0" smtClean="0">
                <a:solidFill>
                  <a:schemeClr val="accent2"/>
                </a:solidFill>
                <a:latin typeface="Calibri" panose="020F0502020204030204" pitchFamily="34" charset="0"/>
                <a:cs typeface="Calibri" panose="020F0502020204030204" pitchFamily="34" charset="0"/>
              </a:rPr>
              <a:t>SORU, CEVAP VE ÖNERİLER</a:t>
            </a:r>
            <a:endParaRPr lang="tr-TR" sz="3200" b="1" dirty="0">
              <a:solidFill>
                <a:schemeClr val="accent2"/>
              </a:solidFill>
              <a:latin typeface="Calibri" panose="020F0502020204030204" pitchFamily="34" charset="0"/>
              <a:cs typeface="Calibri" panose="020F0502020204030204" pitchFamily="34" charset="0"/>
            </a:endParaRPr>
          </a:p>
        </p:txBody>
      </p:sp>
      <p:sp>
        <p:nvSpPr>
          <p:cNvPr id="3" name="İçerik Yer Tutucusu 2"/>
          <p:cNvSpPr>
            <a:spLocks noGrp="1"/>
          </p:cNvSpPr>
          <p:nvPr>
            <p:ph idx="1"/>
          </p:nvPr>
        </p:nvSpPr>
        <p:spPr/>
        <p:txBody>
          <a:bodyPr/>
          <a:lstStyle/>
          <a:p>
            <a:endParaRPr lang="tr-TR" dirty="0"/>
          </a:p>
        </p:txBody>
      </p:sp>
      <p:sp>
        <p:nvSpPr>
          <p:cNvPr id="4" name="Altbilgi Yer Tutucusu 3"/>
          <p:cNvSpPr>
            <a:spLocks noGrp="1"/>
          </p:cNvSpPr>
          <p:nvPr>
            <p:ph type="ftr" sz="quarter" idx="11"/>
          </p:nvPr>
        </p:nvSpPr>
        <p:spPr/>
        <p:txBody>
          <a:bodyPr/>
          <a:lstStyle/>
          <a:p>
            <a:r>
              <a:rPr lang="tr-TR" smtClean="0"/>
              <a:t>YTÜ STRATEJİ GELİŞTİRME DAİRE BAŞKANLIĞI</a:t>
            </a:r>
            <a:endParaRPr lang="tr-TR"/>
          </a:p>
        </p:txBody>
      </p:sp>
      <p:sp>
        <p:nvSpPr>
          <p:cNvPr id="5" name="Slayt Numarası Yer Tutucusu 4"/>
          <p:cNvSpPr>
            <a:spLocks noGrp="1"/>
          </p:cNvSpPr>
          <p:nvPr>
            <p:ph type="sldNum" sz="quarter" idx="12"/>
          </p:nvPr>
        </p:nvSpPr>
        <p:spPr/>
        <p:txBody>
          <a:bodyPr/>
          <a:lstStyle/>
          <a:p>
            <a:fld id="{F302176B-0E47-46AC-8F43-DAB4B8A37D06}" type="slidenum">
              <a:rPr lang="tr-TR" smtClean="0"/>
              <a:t>17</a:t>
            </a:fld>
            <a:endParaRPr lang="tr-TR"/>
          </a:p>
        </p:txBody>
      </p:sp>
    </p:spTree>
    <p:extLst>
      <p:ext uri="{BB962C8B-B14F-4D97-AF65-F5344CB8AC3E}">
        <p14:creationId xmlns:p14="http://schemas.microsoft.com/office/powerpoint/2010/main" val="142770595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lnSpcReduction="10000"/>
          </a:bodyPr>
          <a:lstStyle/>
          <a:p>
            <a:endParaRPr lang="tr-TR" dirty="0" smtClean="0"/>
          </a:p>
          <a:p>
            <a:endParaRPr lang="tr-TR" dirty="0"/>
          </a:p>
          <a:p>
            <a:r>
              <a:rPr lang="tr-TR" sz="2600" dirty="0" smtClean="0">
                <a:latin typeface="Calibri" panose="020F0502020204030204" pitchFamily="34" charset="0"/>
                <a:cs typeface="Calibri" panose="020F0502020204030204" pitchFamily="34" charset="0"/>
              </a:rPr>
              <a:t>Katılımınız için teşekkür ederiz…</a:t>
            </a:r>
          </a:p>
          <a:p>
            <a:endParaRPr lang="tr-TR" dirty="0"/>
          </a:p>
          <a:p>
            <a:endParaRPr lang="tr-TR" dirty="0"/>
          </a:p>
          <a:p>
            <a:r>
              <a:rPr lang="tr-TR" sz="1800" i="1" u="sng" dirty="0" smtClean="0">
                <a:solidFill>
                  <a:schemeClr val="accent2"/>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İrtibat: </a:t>
            </a:r>
          </a:p>
          <a:p>
            <a:r>
              <a:rPr lang="tr-TR" sz="1800" dirty="0" smtClean="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Gökçe Z. KAYA</a:t>
            </a:r>
          </a:p>
          <a:p>
            <a:r>
              <a:rPr lang="tr-TR" dirty="0" smtClean="0">
                <a:hlinkClick r:id="rId2"/>
              </a:rPr>
              <a:t>gdurmaz@yildiz.edu.tr</a:t>
            </a:r>
            <a:endParaRPr lang="tr-TR" dirty="0" smtClean="0"/>
          </a:p>
          <a:p>
            <a:r>
              <a:rPr lang="tr-TR" dirty="0" smtClean="0">
                <a:hlinkClick r:id="rId3"/>
              </a:rPr>
              <a:t>durmazgokce@gmail.com</a:t>
            </a:r>
            <a:endParaRPr lang="tr-TR" dirty="0" smtClean="0"/>
          </a:p>
          <a:p>
            <a:r>
              <a:rPr lang="tr-TR" sz="1800" i="1" u="sng" dirty="0" smtClean="0">
                <a:solidFill>
                  <a:schemeClr val="accent2"/>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Dahili: </a:t>
            </a:r>
            <a:r>
              <a:rPr lang="tr-TR" sz="1800" dirty="0" smtClean="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22 91</a:t>
            </a:r>
          </a:p>
          <a:p>
            <a:endParaRPr lang="tr-TR" dirty="0"/>
          </a:p>
        </p:txBody>
      </p:sp>
      <p:sp>
        <p:nvSpPr>
          <p:cNvPr id="4" name="Altbilgi Yer Tutucusu 3"/>
          <p:cNvSpPr>
            <a:spLocks noGrp="1"/>
          </p:cNvSpPr>
          <p:nvPr>
            <p:ph type="ftr" sz="quarter" idx="11"/>
          </p:nvPr>
        </p:nvSpPr>
        <p:spPr/>
        <p:txBody>
          <a:bodyPr/>
          <a:lstStyle/>
          <a:p>
            <a:r>
              <a:rPr lang="tr-TR" smtClean="0"/>
              <a:t>YTÜ STRATEJİ GELİŞTİRME DAİRE BAŞKANLIĞI</a:t>
            </a:r>
            <a:endParaRPr lang="tr-TR"/>
          </a:p>
        </p:txBody>
      </p:sp>
      <p:sp>
        <p:nvSpPr>
          <p:cNvPr id="5" name="Slayt Numarası Yer Tutucusu 4"/>
          <p:cNvSpPr>
            <a:spLocks noGrp="1"/>
          </p:cNvSpPr>
          <p:nvPr>
            <p:ph type="sldNum" sz="quarter" idx="12"/>
          </p:nvPr>
        </p:nvSpPr>
        <p:spPr/>
        <p:txBody>
          <a:bodyPr/>
          <a:lstStyle/>
          <a:p>
            <a:fld id="{F302176B-0E47-46AC-8F43-DAB4B8A37D06}" type="slidenum">
              <a:rPr lang="tr-TR" smtClean="0"/>
              <a:t>18</a:t>
            </a:fld>
            <a:endParaRPr lang="tr-TR"/>
          </a:p>
        </p:txBody>
      </p:sp>
    </p:spTree>
    <p:extLst>
      <p:ext uri="{BB962C8B-B14F-4D97-AF65-F5344CB8AC3E}">
        <p14:creationId xmlns:p14="http://schemas.microsoft.com/office/powerpoint/2010/main" val="223824382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İçerik Yer Tutucusu 5"/>
          <p:cNvGraphicFramePr>
            <a:graphicFrameLocks noGrp="1"/>
          </p:cNvGraphicFramePr>
          <p:nvPr>
            <p:ph idx="1"/>
            <p:extLst>
              <p:ext uri="{D42A27DB-BD31-4B8C-83A1-F6EECF244321}">
                <p14:modId xmlns:p14="http://schemas.microsoft.com/office/powerpoint/2010/main" val="283479177"/>
              </p:ext>
            </p:extLst>
          </p:nvPr>
        </p:nvGraphicFramePr>
        <p:xfrm>
          <a:off x="762000" y="685800"/>
          <a:ext cx="7543800" cy="504745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Altbilgi Yer Tutucusu 3"/>
          <p:cNvSpPr>
            <a:spLocks noGrp="1"/>
          </p:cNvSpPr>
          <p:nvPr>
            <p:ph type="ftr" sz="quarter" idx="11"/>
          </p:nvPr>
        </p:nvSpPr>
        <p:spPr/>
        <p:txBody>
          <a:bodyPr/>
          <a:lstStyle/>
          <a:p>
            <a:r>
              <a:rPr lang="tr-TR" smtClean="0"/>
              <a:t>YTÜ STRATEJİ GELİŞTİRME DAİRE BAŞKANLIĞI</a:t>
            </a:r>
            <a:endParaRPr lang="tr-TR"/>
          </a:p>
        </p:txBody>
      </p:sp>
      <p:sp>
        <p:nvSpPr>
          <p:cNvPr id="5" name="Slayt Numarası Yer Tutucusu 4"/>
          <p:cNvSpPr>
            <a:spLocks noGrp="1"/>
          </p:cNvSpPr>
          <p:nvPr>
            <p:ph type="sldNum" sz="quarter" idx="12"/>
          </p:nvPr>
        </p:nvSpPr>
        <p:spPr/>
        <p:txBody>
          <a:bodyPr/>
          <a:lstStyle/>
          <a:p>
            <a:fld id="{F302176B-0E47-46AC-8F43-DAB4B8A37D06}" type="slidenum">
              <a:rPr lang="tr-TR" smtClean="0"/>
              <a:t>2</a:t>
            </a:fld>
            <a:endParaRPr lang="tr-TR"/>
          </a:p>
        </p:txBody>
      </p:sp>
      <p:sp>
        <p:nvSpPr>
          <p:cNvPr id="21" name="Metin kutusu 20"/>
          <p:cNvSpPr txBox="1"/>
          <p:nvPr/>
        </p:nvSpPr>
        <p:spPr>
          <a:xfrm>
            <a:off x="2114809" y="27856"/>
            <a:ext cx="5179944" cy="707886"/>
          </a:xfrm>
          <a:prstGeom prst="rect">
            <a:avLst/>
          </a:prstGeom>
          <a:noFill/>
          <a:effectLst>
            <a:outerShdw blurRad="50800" dist="38100" dir="5400000" algn="t" rotWithShape="0">
              <a:prstClr val="black">
                <a:alpha val="40000"/>
              </a:prstClr>
            </a:outerShdw>
          </a:effectLst>
        </p:spPr>
        <p:txBody>
          <a:bodyPr wrap="none" rtlCol="0">
            <a:spAutoFit/>
          </a:bodyPr>
          <a:lstStyle/>
          <a:p>
            <a:r>
              <a:rPr lang="tr-TR" sz="4000" b="1" dirty="0" smtClean="0">
                <a:solidFill>
                  <a:srgbClr val="002060"/>
                </a:solidFill>
                <a:latin typeface="Calibri" panose="020F0502020204030204" pitchFamily="34" charset="0"/>
                <a:cs typeface="Calibri" panose="020F0502020204030204" pitchFamily="34" charset="0"/>
              </a:rPr>
              <a:t>KAMU MALİ YÖNETİMİ</a:t>
            </a:r>
            <a:endParaRPr lang="tr-TR" sz="4000" b="1" dirty="0">
              <a:solidFill>
                <a:srgbClr val="002060"/>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71063402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Autofit/>
          </a:bodyPr>
          <a:lstStyle/>
          <a:p>
            <a:pPr algn="ctr"/>
            <a:r>
              <a:rPr lang="tr-TR" sz="4800" b="1" dirty="0" smtClean="0">
                <a:solidFill>
                  <a:schemeClr val="accent2"/>
                </a:solidFill>
                <a:latin typeface="Calibri" panose="020F0502020204030204" pitchFamily="34" charset="0"/>
                <a:cs typeface="Calibri" panose="020F0502020204030204" pitchFamily="34" charset="0"/>
              </a:rPr>
              <a:t>FAALİYET RAPORU</a:t>
            </a:r>
            <a:endParaRPr lang="tr-TR" sz="4800" b="1" dirty="0">
              <a:solidFill>
                <a:schemeClr val="accent2"/>
              </a:solidFill>
              <a:latin typeface="Calibri" panose="020F0502020204030204" pitchFamily="34" charset="0"/>
              <a:cs typeface="Calibri" panose="020F0502020204030204" pitchFamily="34" charset="0"/>
            </a:endParaRPr>
          </a:p>
        </p:txBody>
      </p:sp>
      <p:sp>
        <p:nvSpPr>
          <p:cNvPr id="3" name="İçerik Yer Tutucusu 2"/>
          <p:cNvSpPr>
            <a:spLocks noGrp="1"/>
          </p:cNvSpPr>
          <p:nvPr>
            <p:ph idx="1"/>
          </p:nvPr>
        </p:nvSpPr>
        <p:spPr>
          <a:xfrm>
            <a:off x="467544" y="1100628"/>
            <a:ext cx="7876356" cy="3579849"/>
          </a:xfrm>
        </p:spPr>
        <p:txBody>
          <a:bodyPr/>
          <a:lstStyle/>
          <a:p>
            <a:pPr marL="0" indent="0" algn="just"/>
            <a:r>
              <a:rPr lang="tr-TR" sz="2800" dirty="0" smtClean="0">
                <a:solidFill>
                  <a:schemeClr val="accent1">
                    <a:lumMod val="50000"/>
                  </a:schemeClr>
                </a:solidFill>
                <a:latin typeface="Calibri" panose="020F0502020204030204" pitchFamily="34" charset="0"/>
                <a:cs typeface="Calibri" panose="020F0502020204030204" pitchFamily="34" charset="0"/>
              </a:rPr>
              <a:t>5018 </a:t>
            </a:r>
            <a:r>
              <a:rPr lang="tr-TR" sz="2800" dirty="0">
                <a:solidFill>
                  <a:schemeClr val="accent1">
                    <a:lumMod val="50000"/>
                  </a:schemeClr>
                </a:solidFill>
                <a:latin typeface="Calibri" panose="020F0502020204030204" pitchFamily="34" charset="0"/>
                <a:cs typeface="Calibri" panose="020F0502020204030204" pitchFamily="34" charset="0"/>
              </a:rPr>
              <a:t>sayılı Kamu Mali Yönetim ve Kontrol </a:t>
            </a:r>
            <a:r>
              <a:rPr lang="tr-TR" sz="2800" dirty="0" err="1">
                <a:solidFill>
                  <a:schemeClr val="accent1">
                    <a:lumMod val="50000"/>
                  </a:schemeClr>
                </a:solidFill>
                <a:latin typeface="Calibri" panose="020F0502020204030204" pitchFamily="34" charset="0"/>
                <a:cs typeface="Calibri" panose="020F0502020204030204" pitchFamily="34" charset="0"/>
              </a:rPr>
              <a:t>Kanununu’nun</a:t>
            </a:r>
            <a:r>
              <a:rPr lang="tr-TR" sz="2800" dirty="0">
                <a:solidFill>
                  <a:schemeClr val="accent1">
                    <a:lumMod val="50000"/>
                  </a:schemeClr>
                </a:solidFill>
                <a:latin typeface="Calibri" panose="020F0502020204030204" pitchFamily="34" charset="0"/>
                <a:cs typeface="Calibri" panose="020F0502020204030204" pitchFamily="34" charset="0"/>
              </a:rPr>
              <a:t> 41.maddesine göre;</a:t>
            </a:r>
          </a:p>
          <a:p>
            <a:pPr marL="0" indent="0" algn="just"/>
            <a:endParaRPr lang="tr-TR" sz="2800" dirty="0">
              <a:solidFill>
                <a:schemeClr val="accent1">
                  <a:lumMod val="50000"/>
                </a:schemeClr>
              </a:solidFill>
              <a:latin typeface="Calibri" panose="020F0502020204030204" pitchFamily="34" charset="0"/>
              <a:cs typeface="Calibri" panose="020F0502020204030204" pitchFamily="34" charset="0"/>
            </a:endParaRPr>
          </a:p>
          <a:p>
            <a:pPr algn="just">
              <a:buFont typeface="Wingdings" panose="05000000000000000000" pitchFamily="2" charset="2"/>
              <a:buChar char="§"/>
            </a:pPr>
            <a:r>
              <a:rPr lang="tr-TR" sz="2800" b="0" dirty="0">
                <a:solidFill>
                  <a:schemeClr val="accent1">
                    <a:lumMod val="50000"/>
                  </a:schemeClr>
                </a:solidFill>
                <a:latin typeface="Calibri" panose="020F0502020204030204" pitchFamily="34" charset="0"/>
                <a:cs typeface="Calibri" panose="020F0502020204030204" pitchFamily="34" charset="0"/>
              </a:rPr>
              <a:t>Üst yöneticiler ve bütçeyle ödenek tahsis edilen harcama yetkililerince, hesap verme sorumluluğu çerçevesinde, her yıl faaliyet raporu hazırlanır. </a:t>
            </a:r>
          </a:p>
          <a:p>
            <a:endParaRPr lang="tr-TR" dirty="0">
              <a:ln>
                <a:solidFill>
                  <a:schemeClr val="accent1"/>
                </a:solidFill>
              </a:ln>
              <a:latin typeface="Calibri" panose="020F0502020204030204" pitchFamily="34" charset="0"/>
              <a:cs typeface="Calibri" panose="020F0502020204030204" pitchFamily="34" charset="0"/>
            </a:endParaRPr>
          </a:p>
        </p:txBody>
      </p:sp>
      <p:sp>
        <p:nvSpPr>
          <p:cNvPr id="4" name="Altbilgi Yer Tutucusu 3"/>
          <p:cNvSpPr>
            <a:spLocks noGrp="1"/>
          </p:cNvSpPr>
          <p:nvPr>
            <p:ph type="ftr" sz="quarter" idx="11"/>
          </p:nvPr>
        </p:nvSpPr>
        <p:spPr/>
        <p:txBody>
          <a:bodyPr/>
          <a:lstStyle/>
          <a:p>
            <a:r>
              <a:rPr lang="tr-TR" smtClean="0"/>
              <a:t>YTÜ STRATEJİ GELİŞTİRME DAİRE BAŞKANLIĞI</a:t>
            </a:r>
            <a:endParaRPr lang="tr-TR"/>
          </a:p>
        </p:txBody>
      </p:sp>
      <p:sp>
        <p:nvSpPr>
          <p:cNvPr id="5" name="Slayt Numarası Yer Tutucusu 4"/>
          <p:cNvSpPr>
            <a:spLocks noGrp="1"/>
          </p:cNvSpPr>
          <p:nvPr>
            <p:ph type="sldNum" sz="quarter" idx="12"/>
          </p:nvPr>
        </p:nvSpPr>
        <p:spPr/>
        <p:txBody>
          <a:bodyPr/>
          <a:lstStyle/>
          <a:p>
            <a:fld id="{F302176B-0E47-46AC-8F43-DAB4B8A37D06}" type="slidenum">
              <a:rPr lang="tr-TR" smtClean="0"/>
              <a:t>3</a:t>
            </a:fld>
            <a:endParaRPr lang="tr-TR"/>
          </a:p>
        </p:txBody>
      </p:sp>
    </p:spTree>
    <p:extLst>
      <p:ext uri="{BB962C8B-B14F-4D97-AF65-F5344CB8AC3E}">
        <p14:creationId xmlns:p14="http://schemas.microsoft.com/office/powerpoint/2010/main" val="361887758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algn="ctr"/>
            <a:r>
              <a:rPr lang="tr-TR" sz="3200" b="1" dirty="0" smtClean="0">
                <a:solidFill>
                  <a:schemeClr val="accent2"/>
                </a:solidFill>
                <a:latin typeface="Calibri" panose="020F0502020204030204" pitchFamily="34" charset="0"/>
                <a:cs typeface="Calibri" panose="020F0502020204030204" pitchFamily="34" charset="0"/>
              </a:rPr>
              <a:t>FAALİYET RAPORU HAZIRLAMA İLKELERİ</a:t>
            </a:r>
            <a:endParaRPr lang="tr-TR" sz="3200" b="1" dirty="0">
              <a:solidFill>
                <a:schemeClr val="accent2"/>
              </a:solidFill>
              <a:latin typeface="Calibri" panose="020F0502020204030204" pitchFamily="34" charset="0"/>
              <a:cs typeface="Calibri" panose="020F0502020204030204" pitchFamily="34" charset="0"/>
            </a:endParaRPr>
          </a:p>
        </p:txBody>
      </p:sp>
      <p:sp>
        <p:nvSpPr>
          <p:cNvPr id="3" name="İçerik Yer Tutucusu 2"/>
          <p:cNvSpPr>
            <a:spLocks noGrp="1"/>
          </p:cNvSpPr>
          <p:nvPr>
            <p:ph idx="1"/>
          </p:nvPr>
        </p:nvSpPr>
        <p:spPr>
          <a:xfrm>
            <a:off x="822960" y="908720"/>
            <a:ext cx="7520940" cy="4392488"/>
          </a:xfrm>
        </p:spPr>
        <p:txBody>
          <a:bodyPr>
            <a:noAutofit/>
          </a:bodyPr>
          <a:lstStyle/>
          <a:p>
            <a:pPr lvl="0">
              <a:spcBef>
                <a:spcPts val="0"/>
              </a:spcBef>
              <a:spcAft>
                <a:spcPts val="1200"/>
              </a:spcAft>
              <a:buFont typeface="Arial" panose="020B0604020202020204" pitchFamily="34" charset="0"/>
              <a:buChar char="•"/>
            </a:pPr>
            <a:r>
              <a:rPr lang="tr-TR" sz="1400" b="0" dirty="0">
                <a:latin typeface="Calibri" panose="020F0502020204030204" pitchFamily="34" charset="0"/>
                <a:cs typeface="Calibri" panose="020F0502020204030204" pitchFamily="34" charset="0"/>
              </a:rPr>
              <a:t> Faaliyet raporları </a:t>
            </a:r>
            <a:r>
              <a:rPr lang="tr-TR" sz="1400" i="1" u="sng"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mali saydamlık </a:t>
            </a:r>
            <a:r>
              <a:rPr lang="tr-TR" sz="1400" u="sng"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ve </a:t>
            </a:r>
            <a:r>
              <a:rPr lang="tr-TR" sz="1400" i="1" u="sng"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hesap verme sorumluluğunu </a:t>
            </a:r>
            <a:r>
              <a:rPr lang="tr-TR" sz="1400" b="0" dirty="0">
                <a:latin typeface="Calibri" panose="020F0502020204030204" pitchFamily="34" charset="0"/>
                <a:cs typeface="Calibri" panose="020F0502020204030204" pitchFamily="34" charset="0"/>
              </a:rPr>
              <a:t>sağlayacak şekilde hazırlanmalıdır. </a:t>
            </a:r>
          </a:p>
          <a:p>
            <a:pPr lvl="0">
              <a:spcBef>
                <a:spcPts val="0"/>
              </a:spcBef>
              <a:spcAft>
                <a:spcPts val="1200"/>
              </a:spcAft>
              <a:buFont typeface="Arial" panose="020B0604020202020204" pitchFamily="34" charset="0"/>
              <a:buChar char="•"/>
            </a:pPr>
            <a:r>
              <a:rPr lang="tr-TR" sz="1400" b="0" dirty="0">
                <a:latin typeface="Calibri" panose="020F0502020204030204" pitchFamily="34" charset="0"/>
                <a:cs typeface="Calibri" panose="020F0502020204030204" pitchFamily="34" charset="0"/>
              </a:rPr>
              <a:t> Faaliyet raporlarında yer alan </a:t>
            </a:r>
            <a:r>
              <a:rPr lang="tr-TR" sz="1400" i="1" u="sng"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bilgilerin doğru, güvenilir, önyargısız ve tarafsız olması </a:t>
            </a:r>
            <a:r>
              <a:rPr lang="tr-TR" sz="1400" u="sng"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zorunludur</a:t>
            </a:r>
            <a:r>
              <a:rPr lang="tr-TR" sz="1400" b="0"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a:t>
            </a:r>
          </a:p>
          <a:p>
            <a:pPr lvl="0">
              <a:spcBef>
                <a:spcPts val="0"/>
              </a:spcBef>
              <a:spcAft>
                <a:spcPts val="1200"/>
              </a:spcAft>
              <a:buFont typeface="Arial" panose="020B0604020202020204" pitchFamily="34" charset="0"/>
              <a:buChar char="•"/>
            </a:pPr>
            <a:r>
              <a:rPr lang="tr-TR" sz="1400" b="0" dirty="0">
                <a:latin typeface="Calibri" panose="020F0502020204030204" pitchFamily="34" charset="0"/>
                <a:cs typeface="Calibri" panose="020F0502020204030204" pitchFamily="34" charset="0"/>
              </a:rPr>
              <a:t> Faaliyet raporları,  ilgili tarafların ve kamuoyunun bilgi sahibi olmasını sağlamak üzere </a:t>
            </a:r>
            <a:r>
              <a:rPr lang="tr-TR" sz="1400" i="1" u="sng"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açık, anlaşılır ve sade bir dil</a:t>
            </a:r>
            <a:r>
              <a:rPr lang="tr-TR" sz="1400" b="0" i="1" dirty="0">
                <a:latin typeface="Calibri" panose="020F0502020204030204" pitchFamily="34" charset="0"/>
                <a:cs typeface="Calibri" panose="020F0502020204030204" pitchFamily="34" charset="0"/>
              </a:rPr>
              <a:t> </a:t>
            </a:r>
            <a:r>
              <a:rPr lang="tr-TR" sz="1400" b="0" dirty="0">
                <a:latin typeface="Calibri" panose="020F0502020204030204" pitchFamily="34" charset="0"/>
                <a:cs typeface="Calibri" panose="020F0502020204030204" pitchFamily="34" charset="0"/>
              </a:rPr>
              <a:t>kullanılarak hazırlanır.</a:t>
            </a:r>
          </a:p>
          <a:p>
            <a:pPr lvl="0" eaLnBrk="0" fontAlgn="base" hangingPunct="0">
              <a:spcBef>
                <a:spcPts val="0"/>
              </a:spcBef>
              <a:spcAft>
                <a:spcPts val="1200"/>
              </a:spcAft>
              <a:buFont typeface="Arial" panose="020B0604020202020204" pitchFamily="34" charset="0"/>
              <a:buChar char="•"/>
            </a:pPr>
            <a:r>
              <a:rPr lang="tr-TR" sz="1400" b="0" dirty="0">
                <a:latin typeface="Calibri" panose="020F0502020204030204" pitchFamily="34" charset="0"/>
                <a:cs typeface="Calibri" panose="020F0502020204030204" pitchFamily="34" charset="0"/>
              </a:rPr>
              <a:t> Faaliyet raporlarında yer alan </a:t>
            </a:r>
            <a:r>
              <a:rPr lang="tr-TR" sz="1400" i="1" u="sng"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bilgilerin eksiksiz olması, faaliyet sonuçlarını tüm yönleriyle açıklaması gerekir. </a:t>
            </a:r>
          </a:p>
          <a:p>
            <a:pPr lvl="0" eaLnBrk="0" fontAlgn="base" hangingPunct="0">
              <a:spcBef>
                <a:spcPts val="0"/>
              </a:spcBef>
              <a:spcAft>
                <a:spcPts val="1200"/>
              </a:spcAft>
              <a:buFont typeface="Arial" panose="020B0604020202020204" pitchFamily="34" charset="0"/>
              <a:buChar char="•"/>
            </a:pPr>
            <a:r>
              <a:rPr lang="tr-TR" sz="1400" b="0" dirty="0">
                <a:latin typeface="Calibri" panose="020F0502020204030204" pitchFamily="34" charset="0"/>
                <a:cs typeface="Calibri" panose="020F0502020204030204" pitchFamily="34" charset="0"/>
              </a:rPr>
              <a:t> Faaliyet raporları </a:t>
            </a:r>
            <a:r>
              <a:rPr lang="tr-TR" sz="1400" i="1" u="sng"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yıllar itibarıyla karşılaştırmaya imkân verecek biçimde</a:t>
            </a:r>
            <a:r>
              <a:rPr lang="tr-TR" sz="1400" b="0" i="1" dirty="0">
                <a:latin typeface="Calibri" panose="020F0502020204030204" pitchFamily="34" charset="0"/>
                <a:cs typeface="Calibri" panose="020F0502020204030204" pitchFamily="34" charset="0"/>
              </a:rPr>
              <a:t> </a:t>
            </a:r>
            <a:r>
              <a:rPr lang="tr-TR" sz="1400" b="0" dirty="0">
                <a:latin typeface="Calibri" panose="020F0502020204030204" pitchFamily="34" charset="0"/>
                <a:cs typeface="Calibri" panose="020F0502020204030204" pitchFamily="34" charset="0"/>
              </a:rPr>
              <a:t>hazırlanmalıdır.</a:t>
            </a:r>
          </a:p>
          <a:p>
            <a:pPr lvl="0">
              <a:spcBef>
                <a:spcPts val="0"/>
              </a:spcBef>
              <a:spcAft>
                <a:spcPts val="1200"/>
              </a:spcAft>
              <a:buFont typeface="Arial" panose="020B0604020202020204" pitchFamily="34" charset="0"/>
              <a:buChar char="•"/>
            </a:pPr>
            <a:r>
              <a:rPr lang="tr-TR" sz="1400" b="0" dirty="0">
                <a:latin typeface="Calibri" panose="020F0502020204030204" pitchFamily="34" charset="0"/>
                <a:cs typeface="Calibri" panose="020F0502020204030204" pitchFamily="34" charset="0"/>
              </a:rPr>
              <a:t> Faaliyet raporları, </a:t>
            </a:r>
            <a:r>
              <a:rPr lang="tr-TR" sz="1400" i="1" u="sng"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bir mali yılın faaliyet sonuçlarını gösterecek şekilde</a:t>
            </a:r>
            <a:r>
              <a:rPr lang="tr-TR" sz="1400" b="0" dirty="0">
                <a:latin typeface="Calibri" panose="020F0502020204030204" pitchFamily="34" charset="0"/>
                <a:cs typeface="Calibri" panose="020F0502020204030204" pitchFamily="34" charset="0"/>
              </a:rPr>
              <a:t> hazırlanmalıdır.</a:t>
            </a:r>
          </a:p>
          <a:p>
            <a:pPr lvl="0" fontAlgn="base">
              <a:spcBef>
                <a:spcPts val="0"/>
              </a:spcBef>
              <a:spcAft>
                <a:spcPts val="1200"/>
              </a:spcAft>
              <a:buFont typeface="Arial" panose="020B0604020202020204" pitchFamily="34" charset="0"/>
              <a:buChar char="•"/>
            </a:pPr>
            <a:r>
              <a:rPr lang="tr-TR" sz="1400" b="0" dirty="0">
                <a:latin typeface="Calibri" panose="020F0502020204030204" pitchFamily="34" charset="0"/>
                <a:cs typeface="Calibri" panose="020F0502020204030204" pitchFamily="34" charset="0"/>
              </a:rPr>
              <a:t> Birim faaliyet raporu hazırlayan </a:t>
            </a:r>
            <a:r>
              <a:rPr lang="tr-TR" sz="1400" i="1" u="sng"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harcama yetkilileri raporun içeriğinden ve raporda yer alan bilgilerin doğruluğundan üst yöneticiye karşı sorumludur.</a:t>
            </a:r>
          </a:p>
          <a:p>
            <a:pPr lvl="0" fontAlgn="base">
              <a:spcBef>
                <a:spcPts val="0"/>
              </a:spcBef>
              <a:spcAft>
                <a:spcPts val="1200"/>
              </a:spcAft>
              <a:buFont typeface="Arial" panose="020B0604020202020204" pitchFamily="34" charset="0"/>
              <a:buChar char="•"/>
            </a:pPr>
            <a:r>
              <a:rPr lang="tr-TR" sz="1400" b="0" dirty="0">
                <a:latin typeface="Calibri" panose="020F0502020204030204" pitchFamily="34" charset="0"/>
                <a:cs typeface="Calibri" panose="020F0502020204030204" pitchFamily="34" charset="0"/>
              </a:rPr>
              <a:t> Birim faaliyet raporlarına harcama yetkilisi tarafından imzalanan </a:t>
            </a:r>
            <a:r>
              <a:rPr lang="tr-TR" sz="1400" i="1" u="sng"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İç Kontrol Güvence Beyanı</a:t>
            </a:r>
            <a:r>
              <a:rPr lang="tr-TR" sz="1400" b="0" i="1" dirty="0">
                <a:latin typeface="Calibri" panose="020F0502020204030204" pitchFamily="34" charset="0"/>
                <a:cs typeface="Calibri" panose="020F0502020204030204" pitchFamily="34" charset="0"/>
              </a:rPr>
              <a:t> eklenir</a:t>
            </a:r>
            <a:r>
              <a:rPr lang="tr-TR" sz="1400" b="0" dirty="0">
                <a:latin typeface="Calibri" panose="020F0502020204030204" pitchFamily="34" charset="0"/>
                <a:cs typeface="Calibri" panose="020F0502020204030204" pitchFamily="34" charset="0"/>
              </a:rPr>
              <a:t>.</a:t>
            </a:r>
          </a:p>
          <a:p>
            <a:pPr marL="0" indent="0"/>
            <a:endParaRPr lang="tr-TR" sz="1400" b="0" dirty="0">
              <a:latin typeface="Calibri" panose="020F0502020204030204" pitchFamily="34" charset="0"/>
              <a:cs typeface="Calibri" panose="020F0502020204030204" pitchFamily="34" charset="0"/>
            </a:endParaRPr>
          </a:p>
          <a:p>
            <a:endParaRPr lang="tr-TR" sz="1400" b="0" dirty="0">
              <a:latin typeface="Calibri" panose="020F0502020204030204" pitchFamily="34" charset="0"/>
              <a:cs typeface="Calibri" panose="020F0502020204030204" pitchFamily="34" charset="0"/>
            </a:endParaRPr>
          </a:p>
        </p:txBody>
      </p:sp>
      <p:sp>
        <p:nvSpPr>
          <p:cNvPr id="4" name="Altbilgi Yer Tutucusu 3"/>
          <p:cNvSpPr>
            <a:spLocks noGrp="1"/>
          </p:cNvSpPr>
          <p:nvPr>
            <p:ph type="ftr" sz="quarter" idx="11"/>
          </p:nvPr>
        </p:nvSpPr>
        <p:spPr/>
        <p:txBody>
          <a:bodyPr/>
          <a:lstStyle/>
          <a:p>
            <a:r>
              <a:rPr lang="tr-TR" smtClean="0"/>
              <a:t>YTÜ STRATEJİ GELİŞTİRME DAİRE BAŞKANLIĞI</a:t>
            </a:r>
            <a:endParaRPr lang="tr-TR"/>
          </a:p>
        </p:txBody>
      </p:sp>
      <p:sp>
        <p:nvSpPr>
          <p:cNvPr id="5" name="Slayt Numarası Yer Tutucusu 4"/>
          <p:cNvSpPr>
            <a:spLocks noGrp="1"/>
          </p:cNvSpPr>
          <p:nvPr>
            <p:ph type="sldNum" sz="quarter" idx="12"/>
          </p:nvPr>
        </p:nvSpPr>
        <p:spPr/>
        <p:txBody>
          <a:bodyPr/>
          <a:lstStyle/>
          <a:p>
            <a:fld id="{F302176B-0E47-46AC-8F43-DAB4B8A37D06}" type="slidenum">
              <a:rPr lang="tr-TR" smtClean="0"/>
              <a:t>4</a:t>
            </a:fld>
            <a:endParaRPr lang="tr-TR"/>
          </a:p>
        </p:txBody>
      </p:sp>
    </p:spTree>
    <p:extLst>
      <p:ext uri="{BB962C8B-B14F-4D97-AF65-F5344CB8AC3E}">
        <p14:creationId xmlns:p14="http://schemas.microsoft.com/office/powerpoint/2010/main" val="242617787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algn="ctr"/>
            <a:r>
              <a:rPr lang="tr-TR" sz="3200" b="1" dirty="0" smtClean="0">
                <a:solidFill>
                  <a:schemeClr val="accent2"/>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Birim faaliyet raporu süreci</a:t>
            </a:r>
            <a:endParaRPr lang="tr-TR" sz="3200" b="1" dirty="0">
              <a:solidFill>
                <a:schemeClr val="accent2"/>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p:txBody>
      </p:sp>
      <p:graphicFrame>
        <p:nvGraphicFramePr>
          <p:cNvPr id="6" name="İçerik Yer Tutucusu 5"/>
          <p:cNvGraphicFramePr>
            <a:graphicFrameLocks noGrp="1"/>
          </p:cNvGraphicFramePr>
          <p:nvPr>
            <p:ph idx="1"/>
            <p:extLst>
              <p:ext uri="{D42A27DB-BD31-4B8C-83A1-F6EECF244321}">
                <p14:modId xmlns:p14="http://schemas.microsoft.com/office/powerpoint/2010/main" val="727386845"/>
              </p:ext>
            </p:extLst>
          </p:nvPr>
        </p:nvGraphicFramePr>
        <p:xfrm>
          <a:off x="822325" y="1100138"/>
          <a:ext cx="7521575" cy="357981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Altbilgi Yer Tutucusu 3"/>
          <p:cNvSpPr>
            <a:spLocks noGrp="1"/>
          </p:cNvSpPr>
          <p:nvPr>
            <p:ph type="ftr" sz="quarter" idx="11"/>
          </p:nvPr>
        </p:nvSpPr>
        <p:spPr/>
        <p:txBody>
          <a:bodyPr/>
          <a:lstStyle/>
          <a:p>
            <a:r>
              <a:rPr lang="tr-TR" smtClean="0"/>
              <a:t>YTÜ STRATEJİ GELİŞTİRME DAİRE BAŞKANLIĞI</a:t>
            </a:r>
            <a:endParaRPr lang="tr-TR"/>
          </a:p>
        </p:txBody>
      </p:sp>
      <p:sp>
        <p:nvSpPr>
          <p:cNvPr id="5" name="Slayt Numarası Yer Tutucusu 4"/>
          <p:cNvSpPr>
            <a:spLocks noGrp="1"/>
          </p:cNvSpPr>
          <p:nvPr>
            <p:ph type="sldNum" sz="quarter" idx="12"/>
          </p:nvPr>
        </p:nvSpPr>
        <p:spPr/>
        <p:txBody>
          <a:bodyPr/>
          <a:lstStyle/>
          <a:p>
            <a:fld id="{F302176B-0E47-46AC-8F43-DAB4B8A37D06}" type="slidenum">
              <a:rPr lang="tr-TR" smtClean="0"/>
              <a:t>5</a:t>
            </a:fld>
            <a:endParaRPr lang="tr-TR"/>
          </a:p>
        </p:txBody>
      </p:sp>
    </p:spTree>
    <p:extLst>
      <p:ext uri="{BB962C8B-B14F-4D97-AF65-F5344CB8AC3E}">
        <p14:creationId xmlns:p14="http://schemas.microsoft.com/office/powerpoint/2010/main" val="227921637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z="3200" b="1" dirty="0" smtClean="0">
                <a:solidFill>
                  <a:schemeClr val="accent2"/>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İdare faaliyet raporu </a:t>
            </a:r>
            <a:r>
              <a:rPr lang="tr-TR" sz="3200" b="1" dirty="0" err="1" smtClean="0">
                <a:solidFill>
                  <a:schemeClr val="accent2"/>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hazIrlIk</a:t>
            </a:r>
            <a:r>
              <a:rPr lang="tr-TR" sz="3200" b="1" dirty="0" smtClean="0">
                <a:solidFill>
                  <a:schemeClr val="accent2"/>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 süreci</a:t>
            </a:r>
            <a:endParaRPr lang="tr-TR" sz="3200" b="1" dirty="0">
              <a:solidFill>
                <a:schemeClr val="accent2"/>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p:txBody>
      </p:sp>
      <p:graphicFrame>
        <p:nvGraphicFramePr>
          <p:cNvPr id="6" name="İçerik Yer Tutucusu 5"/>
          <p:cNvGraphicFramePr>
            <a:graphicFrameLocks noGrp="1"/>
          </p:cNvGraphicFramePr>
          <p:nvPr>
            <p:ph idx="1"/>
            <p:extLst>
              <p:ext uri="{D42A27DB-BD31-4B8C-83A1-F6EECF244321}">
                <p14:modId xmlns:p14="http://schemas.microsoft.com/office/powerpoint/2010/main" val="399081790"/>
              </p:ext>
            </p:extLst>
          </p:nvPr>
        </p:nvGraphicFramePr>
        <p:xfrm>
          <a:off x="822325" y="1100138"/>
          <a:ext cx="7521575" cy="357981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Altbilgi Yer Tutucusu 3"/>
          <p:cNvSpPr>
            <a:spLocks noGrp="1"/>
          </p:cNvSpPr>
          <p:nvPr>
            <p:ph type="ftr" sz="quarter" idx="11"/>
          </p:nvPr>
        </p:nvSpPr>
        <p:spPr/>
        <p:txBody>
          <a:bodyPr/>
          <a:lstStyle/>
          <a:p>
            <a:r>
              <a:rPr lang="tr-TR" smtClean="0"/>
              <a:t>YTÜ STRATEJİ GELİŞTİRME DAİRE BAŞKANLIĞI</a:t>
            </a:r>
            <a:endParaRPr lang="tr-TR"/>
          </a:p>
        </p:txBody>
      </p:sp>
      <p:sp>
        <p:nvSpPr>
          <p:cNvPr id="5" name="Slayt Numarası Yer Tutucusu 4"/>
          <p:cNvSpPr>
            <a:spLocks noGrp="1"/>
          </p:cNvSpPr>
          <p:nvPr>
            <p:ph type="sldNum" sz="quarter" idx="12"/>
          </p:nvPr>
        </p:nvSpPr>
        <p:spPr/>
        <p:txBody>
          <a:bodyPr/>
          <a:lstStyle/>
          <a:p>
            <a:fld id="{F302176B-0E47-46AC-8F43-DAB4B8A37D06}" type="slidenum">
              <a:rPr lang="tr-TR" smtClean="0"/>
              <a:t>6</a:t>
            </a:fld>
            <a:endParaRPr lang="tr-TR"/>
          </a:p>
        </p:txBody>
      </p:sp>
    </p:spTree>
    <p:extLst>
      <p:ext uri="{BB962C8B-B14F-4D97-AF65-F5344CB8AC3E}">
        <p14:creationId xmlns:p14="http://schemas.microsoft.com/office/powerpoint/2010/main" val="108112361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algn="ctr"/>
            <a:r>
              <a:rPr lang="tr-TR" sz="4800" b="1" dirty="0" smtClean="0">
                <a:solidFill>
                  <a:schemeClr val="accent2"/>
                </a:solidFill>
                <a:latin typeface="Calibri" panose="020F0502020204030204" pitchFamily="34" charset="0"/>
                <a:cs typeface="Calibri" panose="020F0502020204030204" pitchFamily="34" charset="0"/>
              </a:rPr>
              <a:t>BİRİM FAALİYET RAPORU</a:t>
            </a:r>
            <a:endParaRPr lang="tr-TR" sz="4800" b="1" dirty="0">
              <a:solidFill>
                <a:schemeClr val="accent2"/>
              </a:solidFill>
              <a:latin typeface="Calibri" panose="020F0502020204030204" pitchFamily="34" charset="0"/>
              <a:cs typeface="Calibri" panose="020F0502020204030204" pitchFamily="34" charset="0"/>
            </a:endParaRPr>
          </a:p>
        </p:txBody>
      </p:sp>
      <p:sp>
        <p:nvSpPr>
          <p:cNvPr id="3" name="İçerik Yer Tutucusu 2"/>
          <p:cNvSpPr>
            <a:spLocks noGrp="1"/>
          </p:cNvSpPr>
          <p:nvPr>
            <p:ph idx="1"/>
          </p:nvPr>
        </p:nvSpPr>
        <p:spPr/>
        <p:txBody>
          <a:bodyPr>
            <a:noAutofit/>
          </a:bodyPr>
          <a:lstStyle/>
          <a:p>
            <a:pPr marL="0" indent="0" algn="just"/>
            <a:endParaRPr lang="tr-TR" sz="3200" dirty="0">
              <a:solidFill>
                <a:schemeClr val="accent1">
                  <a:lumMod val="50000"/>
                </a:schemeClr>
              </a:solidFill>
              <a:latin typeface="Calibri" panose="020F0502020204030204" pitchFamily="34" charset="0"/>
              <a:cs typeface="Calibri" panose="020F0502020204030204" pitchFamily="34" charset="0"/>
            </a:endParaRPr>
          </a:p>
          <a:p>
            <a:pPr marL="0" indent="0" algn="just"/>
            <a:r>
              <a:rPr lang="tr-TR" sz="3200" dirty="0" smtClean="0">
                <a:solidFill>
                  <a:schemeClr val="accent1">
                    <a:lumMod val="50000"/>
                  </a:schemeClr>
                </a:solidFill>
                <a:latin typeface="Calibri" panose="020F0502020204030204" pitchFamily="34" charset="0"/>
                <a:cs typeface="Calibri" panose="020F0502020204030204" pitchFamily="34" charset="0"/>
              </a:rPr>
              <a:t>Genel </a:t>
            </a:r>
            <a:r>
              <a:rPr lang="tr-TR" sz="3200" dirty="0">
                <a:solidFill>
                  <a:schemeClr val="accent1">
                    <a:lumMod val="50000"/>
                  </a:schemeClr>
                </a:solidFill>
                <a:latin typeface="Calibri" panose="020F0502020204030204" pitchFamily="34" charset="0"/>
                <a:cs typeface="Calibri" panose="020F0502020204030204" pitchFamily="34" charset="0"/>
              </a:rPr>
              <a:t>bütçe kapsamındaki kamu idareleri, özel bütçeli idareler ve sosyal güvenlik kurumlarının ilgili mali yıla ilişkin birim faaliyet raporları harcama yetkilileri tarafından izleyen mali yılın en geç </a:t>
            </a:r>
            <a:r>
              <a:rPr lang="tr-TR" sz="3200" i="1" u="sng" dirty="0" smtClean="0">
                <a:solidFill>
                  <a:srgbClr val="FF0000"/>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Ocak </a:t>
            </a:r>
            <a:r>
              <a:rPr lang="tr-TR" sz="3200" i="1" u="sng" dirty="0">
                <a:solidFill>
                  <a:srgbClr val="FF0000"/>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ayı sonuna kadar</a:t>
            </a:r>
            <a:r>
              <a:rPr lang="tr-TR" sz="3200" dirty="0">
                <a:solidFill>
                  <a:srgbClr val="FF0000"/>
                </a:solidFill>
                <a:latin typeface="Calibri" panose="020F0502020204030204" pitchFamily="34" charset="0"/>
                <a:cs typeface="Calibri" panose="020F0502020204030204" pitchFamily="34" charset="0"/>
              </a:rPr>
              <a:t> </a:t>
            </a:r>
            <a:r>
              <a:rPr lang="tr-TR" sz="3200" dirty="0" smtClean="0">
                <a:solidFill>
                  <a:schemeClr val="accent1">
                    <a:lumMod val="50000"/>
                  </a:schemeClr>
                </a:solidFill>
                <a:latin typeface="Calibri" panose="020F0502020204030204" pitchFamily="34" charset="0"/>
                <a:cs typeface="Calibri" panose="020F0502020204030204" pitchFamily="34" charset="0"/>
              </a:rPr>
              <a:t>üst </a:t>
            </a:r>
            <a:r>
              <a:rPr lang="tr-TR" sz="3200" dirty="0">
                <a:solidFill>
                  <a:schemeClr val="accent1">
                    <a:lumMod val="50000"/>
                  </a:schemeClr>
                </a:solidFill>
                <a:latin typeface="Calibri" panose="020F0502020204030204" pitchFamily="34" charset="0"/>
                <a:cs typeface="Calibri" panose="020F0502020204030204" pitchFamily="34" charset="0"/>
              </a:rPr>
              <a:t>yöneticiye sunulur. </a:t>
            </a:r>
          </a:p>
          <a:p>
            <a:endParaRPr lang="tr-TR" sz="3200" dirty="0">
              <a:latin typeface="Calibri" panose="020F0502020204030204" pitchFamily="34" charset="0"/>
              <a:cs typeface="Calibri" panose="020F0502020204030204" pitchFamily="34" charset="0"/>
            </a:endParaRPr>
          </a:p>
        </p:txBody>
      </p:sp>
      <p:sp>
        <p:nvSpPr>
          <p:cNvPr id="4" name="Altbilgi Yer Tutucusu 3"/>
          <p:cNvSpPr>
            <a:spLocks noGrp="1"/>
          </p:cNvSpPr>
          <p:nvPr>
            <p:ph type="ftr" sz="quarter" idx="11"/>
          </p:nvPr>
        </p:nvSpPr>
        <p:spPr/>
        <p:txBody>
          <a:bodyPr/>
          <a:lstStyle/>
          <a:p>
            <a:r>
              <a:rPr lang="tr-TR" smtClean="0"/>
              <a:t>YTÜ STRATEJİ GELİŞTİRME DAİRE BAŞKANLIĞI</a:t>
            </a:r>
            <a:endParaRPr lang="tr-TR"/>
          </a:p>
        </p:txBody>
      </p:sp>
      <p:sp>
        <p:nvSpPr>
          <p:cNvPr id="5" name="Slayt Numarası Yer Tutucusu 4"/>
          <p:cNvSpPr>
            <a:spLocks noGrp="1"/>
          </p:cNvSpPr>
          <p:nvPr>
            <p:ph type="sldNum" sz="quarter" idx="12"/>
          </p:nvPr>
        </p:nvSpPr>
        <p:spPr/>
        <p:txBody>
          <a:bodyPr/>
          <a:lstStyle/>
          <a:p>
            <a:fld id="{F302176B-0E47-46AC-8F43-DAB4B8A37D06}" type="slidenum">
              <a:rPr lang="tr-TR" smtClean="0"/>
              <a:t>7</a:t>
            </a:fld>
            <a:endParaRPr lang="tr-TR"/>
          </a:p>
        </p:txBody>
      </p:sp>
    </p:spTree>
    <p:extLst>
      <p:ext uri="{BB962C8B-B14F-4D97-AF65-F5344CB8AC3E}">
        <p14:creationId xmlns:p14="http://schemas.microsoft.com/office/powerpoint/2010/main" val="256852711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algn="ctr"/>
            <a:r>
              <a:rPr lang="tr-TR" sz="3200" b="1" dirty="0" smtClean="0">
                <a:solidFill>
                  <a:schemeClr val="accent2"/>
                </a:solidFill>
                <a:latin typeface="Calibri" panose="020F0502020204030204" pitchFamily="34" charset="0"/>
                <a:cs typeface="Calibri" panose="020F0502020204030204" pitchFamily="34" charset="0"/>
              </a:rPr>
              <a:t>BİRİM FAALİYET RAPORLARININ KAPSAMI</a:t>
            </a:r>
            <a:endParaRPr lang="tr-TR" sz="3200" b="1" dirty="0">
              <a:solidFill>
                <a:schemeClr val="accent2"/>
              </a:solidFill>
              <a:latin typeface="Calibri" panose="020F0502020204030204" pitchFamily="34" charset="0"/>
              <a:cs typeface="Calibri" panose="020F0502020204030204" pitchFamily="34" charset="0"/>
            </a:endParaRPr>
          </a:p>
        </p:txBody>
      </p:sp>
      <p:sp>
        <p:nvSpPr>
          <p:cNvPr id="3" name="İçerik Yer Tutucusu 2"/>
          <p:cNvSpPr>
            <a:spLocks noGrp="1"/>
          </p:cNvSpPr>
          <p:nvPr>
            <p:ph idx="1"/>
          </p:nvPr>
        </p:nvSpPr>
        <p:spPr>
          <a:xfrm>
            <a:off x="886690" y="1302327"/>
            <a:ext cx="7457209" cy="3378150"/>
          </a:xfrm>
        </p:spPr>
        <p:txBody>
          <a:bodyPr>
            <a:noAutofit/>
          </a:bodyPr>
          <a:lstStyle/>
          <a:p>
            <a:pPr marL="114300" indent="0" algn="just">
              <a:spcAft>
                <a:spcPts val="2400"/>
              </a:spcAft>
              <a:defRPr/>
            </a:pPr>
            <a:r>
              <a:rPr lang="tr-TR" sz="3200" i="1" u="sng"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I</a:t>
            </a:r>
            <a:r>
              <a:rPr lang="tr-TR" sz="3200" i="1" u="sng" dirty="0" smtClean="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-Genel Bilgiler</a:t>
            </a:r>
            <a:r>
              <a:rPr lang="tr-TR" sz="3200" i="1" u="sng"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 </a:t>
            </a:r>
            <a:r>
              <a:rPr lang="tr-TR" sz="3200" b="0" dirty="0">
                <a:solidFill>
                  <a:schemeClr val="tx1">
                    <a:lumMod val="10000"/>
                  </a:schemeClr>
                </a:solidFill>
                <a:latin typeface="Calibri" panose="020F0502020204030204" pitchFamily="34" charset="0"/>
                <a:cs typeface="Calibri" panose="020F0502020204030204" pitchFamily="34" charset="0"/>
              </a:rPr>
              <a:t>Bu bölümde, idarenin misyon ve vizyonuna, teşkilat yapısına ve mevzuatına ilişkin bilgilere, sunulan hizmetlere, insan kaynakları ve fiziki kaynakları ile ilgili bilgilere, iç ve dış denetim raporlarında yer alan tespit ve değerlendirmelere kısaca yer verilir.</a:t>
            </a:r>
            <a:r>
              <a:rPr lang="tr-TR" sz="3200" dirty="0">
                <a:solidFill>
                  <a:schemeClr val="tx1">
                    <a:lumMod val="10000"/>
                  </a:schemeClr>
                </a:solidFill>
                <a:latin typeface="Calibri" panose="020F0502020204030204" pitchFamily="34" charset="0"/>
                <a:cs typeface="Calibri" panose="020F0502020204030204" pitchFamily="34" charset="0"/>
              </a:rPr>
              <a:t> </a:t>
            </a:r>
          </a:p>
          <a:p>
            <a:pPr>
              <a:buFont typeface="Arial" charset="0"/>
              <a:buChar char="•"/>
              <a:defRPr/>
            </a:pPr>
            <a:endParaRPr lang="tr-TR" sz="3200" dirty="0">
              <a:latin typeface="Calibri" panose="020F0502020204030204" pitchFamily="34" charset="0"/>
              <a:cs typeface="Calibri" panose="020F0502020204030204" pitchFamily="34" charset="0"/>
            </a:endParaRPr>
          </a:p>
          <a:p>
            <a:endParaRPr lang="tr-TR" sz="3200" dirty="0">
              <a:latin typeface="Calibri" panose="020F0502020204030204" pitchFamily="34" charset="0"/>
              <a:cs typeface="Calibri" panose="020F0502020204030204" pitchFamily="34" charset="0"/>
            </a:endParaRPr>
          </a:p>
        </p:txBody>
      </p:sp>
      <p:sp>
        <p:nvSpPr>
          <p:cNvPr id="4" name="Altbilgi Yer Tutucusu 3"/>
          <p:cNvSpPr>
            <a:spLocks noGrp="1"/>
          </p:cNvSpPr>
          <p:nvPr>
            <p:ph type="ftr" sz="quarter" idx="11"/>
          </p:nvPr>
        </p:nvSpPr>
        <p:spPr/>
        <p:txBody>
          <a:bodyPr/>
          <a:lstStyle/>
          <a:p>
            <a:r>
              <a:rPr lang="tr-TR" smtClean="0"/>
              <a:t>YTÜ STRATEJİ GELİŞTİRME DAİRE BAŞKANLIĞI</a:t>
            </a:r>
            <a:endParaRPr lang="tr-TR"/>
          </a:p>
        </p:txBody>
      </p:sp>
      <p:sp>
        <p:nvSpPr>
          <p:cNvPr id="5" name="Slayt Numarası Yer Tutucusu 4"/>
          <p:cNvSpPr>
            <a:spLocks noGrp="1"/>
          </p:cNvSpPr>
          <p:nvPr>
            <p:ph type="sldNum" sz="quarter" idx="12"/>
          </p:nvPr>
        </p:nvSpPr>
        <p:spPr/>
        <p:txBody>
          <a:bodyPr/>
          <a:lstStyle/>
          <a:p>
            <a:fld id="{F302176B-0E47-46AC-8F43-DAB4B8A37D06}" type="slidenum">
              <a:rPr lang="tr-TR" smtClean="0"/>
              <a:t>8</a:t>
            </a:fld>
            <a:endParaRPr lang="tr-TR"/>
          </a:p>
        </p:txBody>
      </p:sp>
    </p:spTree>
    <p:extLst>
      <p:ext uri="{BB962C8B-B14F-4D97-AF65-F5344CB8AC3E}">
        <p14:creationId xmlns:p14="http://schemas.microsoft.com/office/powerpoint/2010/main" val="407128372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algn="ctr"/>
            <a:r>
              <a:rPr lang="tr-TR" sz="3200" b="1" dirty="0">
                <a:solidFill>
                  <a:schemeClr val="accent2"/>
                </a:solidFill>
                <a:latin typeface="Calibri" panose="020F0502020204030204" pitchFamily="34" charset="0"/>
                <a:cs typeface="Calibri" panose="020F0502020204030204" pitchFamily="34" charset="0"/>
              </a:rPr>
              <a:t>BİRİM FAALİYET RAPORLARININ KAPSAMI</a:t>
            </a:r>
            <a:endParaRPr lang="tr-TR" sz="3200" dirty="0"/>
          </a:p>
        </p:txBody>
      </p:sp>
      <p:sp>
        <p:nvSpPr>
          <p:cNvPr id="3" name="İçerik Yer Tutucusu 2"/>
          <p:cNvSpPr>
            <a:spLocks noGrp="1"/>
          </p:cNvSpPr>
          <p:nvPr>
            <p:ph idx="1"/>
          </p:nvPr>
        </p:nvSpPr>
        <p:spPr/>
        <p:txBody>
          <a:bodyPr>
            <a:noAutofit/>
          </a:bodyPr>
          <a:lstStyle/>
          <a:p>
            <a:pPr algn="just"/>
            <a:r>
              <a:rPr lang="tr-TR" sz="3200" i="1" u="sng" dirty="0" smtClean="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II-Amaç ve hedefler: </a:t>
            </a:r>
            <a:r>
              <a:rPr lang="tr-TR" sz="3200" b="0" dirty="0" smtClean="0">
                <a:solidFill>
                  <a:schemeClr val="tx1">
                    <a:lumMod val="10000"/>
                  </a:schemeClr>
                </a:solidFill>
              </a:rPr>
              <a:t>Bu bölümde, idarenin stratejik amaç ve hedeflerine, faaliyet yılı önceliklerine ve izlenen temel ilke ve politikalarına yer verilir.</a:t>
            </a:r>
            <a:r>
              <a:rPr lang="tr-TR" sz="3200" dirty="0" smtClean="0">
                <a:solidFill>
                  <a:schemeClr val="tx1">
                    <a:lumMod val="10000"/>
                  </a:schemeClr>
                </a:solidFill>
              </a:rPr>
              <a:t> </a:t>
            </a:r>
          </a:p>
          <a:p>
            <a:pPr algn="just"/>
            <a:r>
              <a:rPr lang="tr-TR" sz="3200" i="1" u="sng" dirty="0" smtClean="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III-Faaliyetlere ilişkin bilgi ve değerlendirmeler:</a:t>
            </a:r>
            <a:r>
              <a:rPr lang="tr-TR" sz="3200" dirty="0" smtClean="0">
                <a:solidFill>
                  <a:srgbClr val="C00000"/>
                </a:solidFill>
              </a:rPr>
              <a:t> </a:t>
            </a:r>
            <a:r>
              <a:rPr lang="tr-TR" sz="3200" b="0" dirty="0" smtClean="0">
                <a:solidFill>
                  <a:schemeClr val="tx1">
                    <a:lumMod val="10000"/>
                  </a:schemeClr>
                </a:solidFill>
              </a:rPr>
              <a:t>Bu bölümde, mali bilgiler ile performans bilgilerine detaylı olarak yer verilir.</a:t>
            </a:r>
            <a:endParaRPr lang="tr-TR" sz="3200" b="0" dirty="0"/>
          </a:p>
        </p:txBody>
      </p:sp>
      <p:sp>
        <p:nvSpPr>
          <p:cNvPr id="4" name="Altbilgi Yer Tutucusu 3"/>
          <p:cNvSpPr>
            <a:spLocks noGrp="1"/>
          </p:cNvSpPr>
          <p:nvPr>
            <p:ph type="ftr" sz="quarter" idx="11"/>
          </p:nvPr>
        </p:nvSpPr>
        <p:spPr/>
        <p:txBody>
          <a:bodyPr/>
          <a:lstStyle/>
          <a:p>
            <a:r>
              <a:rPr lang="tr-TR" smtClean="0"/>
              <a:t>YTÜ STRATEJİ GELİŞTİRME DAİRE BAŞKANLIĞI</a:t>
            </a:r>
            <a:endParaRPr lang="tr-TR"/>
          </a:p>
        </p:txBody>
      </p:sp>
      <p:sp>
        <p:nvSpPr>
          <p:cNvPr id="5" name="Slayt Numarası Yer Tutucusu 4"/>
          <p:cNvSpPr>
            <a:spLocks noGrp="1"/>
          </p:cNvSpPr>
          <p:nvPr>
            <p:ph type="sldNum" sz="quarter" idx="12"/>
          </p:nvPr>
        </p:nvSpPr>
        <p:spPr/>
        <p:txBody>
          <a:bodyPr/>
          <a:lstStyle/>
          <a:p>
            <a:fld id="{F302176B-0E47-46AC-8F43-DAB4B8A37D06}" type="slidenum">
              <a:rPr lang="tr-TR" smtClean="0"/>
              <a:t>9</a:t>
            </a:fld>
            <a:endParaRPr lang="tr-TR"/>
          </a:p>
        </p:txBody>
      </p:sp>
    </p:spTree>
    <p:extLst>
      <p:ext uri="{BB962C8B-B14F-4D97-AF65-F5344CB8AC3E}">
        <p14:creationId xmlns:p14="http://schemas.microsoft.com/office/powerpoint/2010/main" val="3158951372"/>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Açılar">
  <a:themeElements>
    <a:clrScheme name="Açılar">
      <a:dk1>
        <a:srgbClr val="000000"/>
      </a:dk1>
      <a:lt1>
        <a:srgbClr val="FFFFFF"/>
      </a:lt1>
      <a:dk2>
        <a:srgbClr val="434342"/>
      </a:dk2>
      <a:lt2>
        <a:srgbClr val="CDD7D9"/>
      </a:lt2>
      <a:accent1>
        <a:srgbClr val="797B7E"/>
      </a:accent1>
      <a:accent2>
        <a:srgbClr val="F96A1B"/>
      </a:accent2>
      <a:accent3>
        <a:srgbClr val="08A1D9"/>
      </a:accent3>
      <a:accent4>
        <a:srgbClr val="7C984A"/>
      </a:accent4>
      <a:accent5>
        <a:srgbClr val="C2AD8D"/>
      </a:accent5>
      <a:accent6>
        <a:srgbClr val="506E94"/>
      </a:accent6>
      <a:hlink>
        <a:srgbClr val="5F5F5F"/>
      </a:hlink>
      <a:folHlink>
        <a:srgbClr val="969696"/>
      </a:folHlink>
    </a:clrScheme>
    <a:fontScheme name="Açılar">
      <a:majorFont>
        <a:latin typeface="Franklin Gothic Medium"/>
        <a:ea typeface=""/>
        <a:cs typeface=""/>
        <a:font script="Jpan" typeface="HG創英角ｺﾞｼｯｸUB"/>
        <a:font script="Hang" typeface="돋움"/>
        <a:font script="Hans" typeface="微软雅黑"/>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Franklin Gothic Book"/>
        <a:ea typeface=""/>
        <a:cs typeface=""/>
        <a:font script="Jpan" typeface="ＭＳ Ｐゴシック"/>
        <a:font script="Hang" typeface="맑은 고딕"/>
        <a:font script="Hans" typeface="隶书"/>
        <a:font script="Hant" typeface="新細明體"/>
        <a:font script="Arab" typeface="Arial"/>
        <a:font script="Hebr" typeface="Arial"/>
        <a:font script="Thai" typeface="Cord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çıla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20400000"/>
            </a:lightRig>
          </a:scene3d>
          <a:sp3d contourW="6350">
            <a:bevelT w="41275" h="19050" prst="angle"/>
            <a:contourClr>
              <a:schemeClr val="phClr">
                <a:shade val="25000"/>
                <a:satMod val="150000"/>
              </a:schemeClr>
            </a:contourClr>
          </a:sp3d>
        </a:effectStyle>
      </a:effectStyleLst>
      <a:bgFillStyleLst>
        <a:solidFill>
          <a:schemeClr val="phClr"/>
        </a:solidFill>
        <a:blipFill rotWithShape="1">
          <a:blip xmlns:r="http://schemas.openxmlformats.org/officeDocument/2006/relationships" r:embed="rId1">
            <a:duotone>
              <a:schemeClr val="phClr">
                <a:tint val="90000"/>
                <a:shade val="85000"/>
              </a:schemeClr>
              <a:schemeClr val="phClr">
                <a:tint val="95000"/>
                <a:shade val="99000"/>
              </a:schemeClr>
            </a:duotone>
          </a:blip>
          <a:tile tx="0" ty="0" sx="100000" sy="100000" flip="none" algn="tl"/>
        </a:blipFill>
        <a:blipFill rotWithShape="1">
          <a:blip xmlns:r="http://schemas.openxmlformats.org/officeDocument/2006/relationships" r:embed="rId2">
            <a:duotone>
              <a:schemeClr val="phClr">
                <a:tint val="93000"/>
                <a:shade val="85000"/>
              </a:schemeClr>
              <a:schemeClr val="phClr">
                <a:tint val="96000"/>
                <a:shade val="99000"/>
              </a:schemeClr>
            </a:duotone>
          </a:blip>
          <a:tile tx="0" ty="0" sx="90000" sy="90000" flip="none" algn="tl"/>
        </a:blip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Angles</Template>
  <TotalTime>451</TotalTime>
  <Words>751</Words>
  <Application>Microsoft Office PowerPoint</Application>
  <PresentationFormat>Ekran Gösterisi (4:3)</PresentationFormat>
  <Paragraphs>118</Paragraphs>
  <Slides>18</Slides>
  <Notes>2</Notes>
  <HiddenSlides>0</HiddenSlides>
  <MMClips>0</MMClips>
  <ScaleCrop>false</ScaleCrop>
  <HeadingPairs>
    <vt:vector size="4" baseType="variant">
      <vt:variant>
        <vt:lpstr>Tema</vt:lpstr>
      </vt:variant>
      <vt:variant>
        <vt:i4>1</vt:i4>
      </vt:variant>
      <vt:variant>
        <vt:lpstr>Slayt Başlıkları</vt:lpstr>
      </vt:variant>
      <vt:variant>
        <vt:i4>18</vt:i4>
      </vt:variant>
    </vt:vector>
  </HeadingPairs>
  <TitlesOfParts>
    <vt:vector size="19" baseType="lpstr">
      <vt:lpstr>Açılar</vt:lpstr>
      <vt:lpstr>PowerPoint Sunusu</vt:lpstr>
      <vt:lpstr>PowerPoint Sunusu</vt:lpstr>
      <vt:lpstr>FAALİYET RAPORU</vt:lpstr>
      <vt:lpstr>FAALİYET RAPORU HAZIRLAMA İLKELERİ</vt:lpstr>
      <vt:lpstr>Birim faaliyet raporu süreci</vt:lpstr>
      <vt:lpstr>İdare faaliyet raporu hazIrlIk süreci</vt:lpstr>
      <vt:lpstr>BİRİM FAALİYET RAPORU</vt:lpstr>
      <vt:lpstr>BİRİM FAALİYET RAPORLARININ KAPSAMI</vt:lpstr>
      <vt:lpstr>BİRİM FAALİYET RAPORLARININ KAPSAMI</vt:lpstr>
      <vt:lpstr>BİRİM FAALİYET RAPORLARININ KAPSAMI</vt:lpstr>
      <vt:lpstr>BİRİM FAALİYET RAPORLARININ KAPSAMI</vt:lpstr>
      <vt:lpstr>BİRİM FAALİYET RAPORLARININ KAPSAMI</vt:lpstr>
      <vt:lpstr>BİRİM FAALİYET RAPORLARININ KAPSAMI</vt:lpstr>
      <vt:lpstr>PowerPoint Sunusu</vt:lpstr>
      <vt:lpstr>İÇ KONTROL GÜVENCE BEYANI</vt:lpstr>
      <vt:lpstr>GEÇMİŞ YILLARDA YAŞANAN SORUNLAR</vt:lpstr>
      <vt:lpstr>SORU, CEVAP VE ÖNERİLER</vt:lpstr>
      <vt:lpstr>PowerPoint Sunusu</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Kullanıcı</dc:creator>
  <cp:lastModifiedBy>Acer</cp:lastModifiedBy>
  <cp:revision>20</cp:revision>
  <dcterms:created xsi:type="dcterms:W3CDTF">2021-01-01T09:35:39Z</dcterms:created>
  <dcterms:modified xsi:type="dcterms:W3CDTF">2021-01-08T06:54:39Z</dcterms:modified>
</cp:coreProperties>
</file>